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9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990000"/>
    <a:srgbClr val="8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ti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t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6235C-4FDD-4A8E-85B0-BD3C8219A29A}" type="doc">
      <dgm:prSet loTypeId="urn:microsoft.com/office/officeart/2005/8/layout/lProcess2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A711267-19AB-47E8-ADFE-B12234D7003A}">
      <dgm:prSet/>
      <dgm:spPr/>
      <dgm:t>
        <a:bodyPr/>
        <a:lstStyle/>
        <a:p>
          <a:r>
            <a:rPr lang="zh-TW" altLang="en-US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基本操作</a:t>
          </a:r>
          <a:r>
            <a:rPr lang="en-US" altLang="zh-TW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與概念</a:t>
          </a:r>
          <a:r>
            <a:rPr lang="en-US" altLang="zh-TW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(I)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66E7FD84-B930-440A-88E3-D72E1D7B33F7}" type="parTrans" cxnId="{4A8AA00B-1531-4515-BEB0-A0BB68B477B7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489C2A4B-510F-4C9F-B1BD-1E9241903660}" type="sibTrans" cxnId="{4A8AA00B-1531-4515-BEB0-A0BB68B477B7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266BA2EF-3BD4-428C-973B-50D5926EB319}">
      <dgm:prSet/>
      <dgm:spPr/>
      <dgm:t>
        <a:bodyPr/>
        <a:lstStyle/>
        <a:p>
          <a:r>
            <a:rPr lang="zh-TW" altLang="en-US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選取範圍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F83C0A70-3315-4010-B5E1-4C3DAB187296}" type="parTrans" cxnId="{DA852F41-0266-4B77-82C7-9DFDA41465E9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ABE83028-8E08-4F3F-B935-C63811367A56}" type="sibTrans" cxnId="{DA852F41-0266-4B77-82C7-9DFDA41465E9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D603DC8D-EAC1-4EC6-BC1B-C1F7D788A104}">
      <dgm:prSet/>
      <dgm:spPr/>
      <dgm:t>
        <a:bodyPr/>
        <a:lstStyle/>
        <a:p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滑鼠符號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CF224A74-C044-4B5E-A2BE-E6A1D4ADB164}" type="parTrans" cxnId="{C738120B-C9CA-491A-BC5B-C93D6672CDE2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9FB98800-538F-4D93-ACDF-50A7F038E88F}" type="sibTrans" cxnId="{C738120B-C9CA-491A-BC5B-C93D6672CDE2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7559C3F1-22BB-46E6-BC0E-C8CD3840B12A}">
      <dgm:prSet/>
      <dgm:spPr/>
      <dgm:t>
        <a:bodyPr/>
        <a:lstStyle/>
        <a:p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選取值、</a:t>
          </a:r>
          <a:r>
            <a:rPr lang="en-US" altLang="zh-TW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公式、物件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15E855C9-4C65-4080-8764-528CEA1CBA4D}" type="parTrans" cxnId="{219B0D27-D54D-49E1-B80B-4F8E8D901BC2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292D5EAD-A64C-4576-9F9C-FD22E531988A}" type="sibTrans" cxnId="{219B0D27-D54D-49E1-B80B-4F8E8D901BC2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1423A5F8-715F-4331-B1A4-0D2A0BA295A5}">
      <dgm:prSet/>
      <dgm:spPr/>
      <dgm:t>
        <a:bodyPr/>
        <a:lstStyle/>
        <a:p>
          <a:r>
            <a:rPr lang="zh-TW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複製</a:t>
          </a:r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資料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0F2B5A54-642F-4488-B82B-B1A1CABF3BB0}" type="parTrans" cxnId="{FB2AA6E6-1741-427D-AC75-EF9579CCB29C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C46FC626-9E26-4FD7-9B6C-B06FC9519A33}" type="sibTrans" cxnId="{FB2AA6E6-1741-427D-AC75-EF9579CCB29C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30593DFE-C931-4EED-9A2D-1D1D3C90F8F5}">
      <dgm:prSet/>
      <dgm:spPr/>
      <dgm:t>
        <a:bodyPr/>
        <a:lstStyle/>
        <a:p>
          <a:pPr algn="ctr"/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儲存格</a:t>
          </a:r>
          <a:r>
            <a:rPr lang="en-US" altLang="zh-TW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格式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0EDF6F7A-6B30-4BFD-B404-449C1652E540}" type="parTrans" cxnId="{F08C853A-C028-4764-8A81-23DA7019B111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8420A7A0-DF42-4F9E-82D3-CE553780E4CC}" type="sibTrans" cxnId="{F08C853A-C028-4764-8A81-23DA7019B111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B58D1C13-A04E-4D46-A646-2687695A6F11}">
      <dgm:prSet/>
      <dgm:spPr/>
      <dgm:t>
        <a:bodyPr/>
        <a:lstStyle/>
        <a:p>
          <a:r>
            <a:rPr lang="en-US" altLang="zh-TW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Excel</a:t>
          </a:r>
          <a:br>
            <a:rPr lang="en-US" altLang="zh-TW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表格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2A4567F4-7183-45AB-80A9-F363719DA6D1}" type="parTrans" cxnId="{3E76ADA1-CFFF-48C3-BD02-A2FCAC0DC8D7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C76ED802-47DA-461A-B4B9-439BC37AEA0C}" type="sibTrans" cxnId="{3E76ADA1-CFFF-48C3-BD02-A2FCAC0DC8D7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3BCA2E29-9DEE-4F82-8777-BDF754783D69}">
      <dgm:prSet/>
      <dgm:spPr/>
      <dgm:t>
        <a:bodyPr/>
        <a:lstStyle/>
        <a:p>
          <a:r>
            <a:rPr lang="zh-TW" altLang="en-US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樞紐</a:t>
          </a:r>
          <a:r>
            <a:rPr lang="en-US" altLang="zh-TW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分析表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C9705882-586E-4A7A-9547-C81CA37F275B}" type="parTrans" cxnId="{953AB4BE-8D2C-415B-A2CD-8ABBAA6730ED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8E86C79D-1440-427B-8C89-531A4D92C2FF}" type="sibTrans" cxnId="{953AB4BE-8D2C-415B-A2CD-8ABBAA6730ED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1607D973-490E-4269-A22E-8712D0D66BF2}">
      <dgm:prSet/>
      <dgm:spPr/>
      <dgm:t>
        <a:bodyPr/>
        <a:lstStyle/>
        <a:p>
          <a:r>
            <a:rPr lang="zh-TW" b="0" dirty="0">
              <a:effectLst/>
            </a:rPr>
            <a:t>建立</a:t>
          </a:r>
          <a:r>
            <a:rPr lang="en-US" altLang="zh-TW" b="0" dirty="0">
              <a:effectLst/>
            </a:rPr>
            <a:t/>
          </a:r>
          <a:br>
            <a:rPr lang="en-US" altLang="zh-TW" b="0" dirty="0">
              <a:effectLst/>
            </a:rPr>
          </a:br>
          <a:r>
            <a:rPr lang="zh-TW" b="0" dirty="0">
              <a:effectLst/>
            </a:rPr>
            <a:t>樞紐分析表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D1CAC13F-4A68-4FE6-9F27-FA59012BC14B}" type="parTrans" cxnId="{60C63391-9288-4F53-9B61-2A68AAF05C88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69A91F44-B0E3-44FD-BF4F-0D4BB85A3FAB}" type="sibTrans" cxnId="{60C63391-9288-4F53-9B61-2A68AAF05C88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5975B8CF-30CB-4087-A992-9F1029068F4E}">
      <dgm:prSet custT="1"/>
      <dgm:spPr/>
      <dgm:t>
        <a:bodyPr/>
        <a:lstStyle/>
        <a:p>
          <a:r>
            <a:rPr lang="zh-TW" sz="1600" b="0" dirty="0">
              <a:effectLst/>
            </a:rPr>
            <a:t>字型大小</a:t>
          </a:r>
          <a:r>
            <a:rPr lang="en-US" altLang="zh-TW" sz="1600" b="0" dirty="0">
              <a:effectLst/>
            </a:rPr>
            <a:t/>
          </a:r>
          <a:br>
            <a:rPr lang="en-US" altLang="zh-TW" sz="1600" b="0" dirty="0">
              <a:effectLst/>
            </a:rPr>
          </a:br>
          <a:r>
            <a:rPr lang="zh-TW" altLang="en-US" sz="1600" b="0" dirty="0">
              <a:effectLst/>
            </a:rPr>
            <a:t>與</a:t>
          </a:r>
          <a:r>
            <a:rPr lang="zh-TW" sz="1600" b="0" dirty="0">
              <a:effectLst/>
            </a:rPr>
            <a:t>色彩</a:t>
          </a:r>
          <a:endParaRPr lang="zh-TW" altLang="en-US" sz="1600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2B4F083B-0C9B-4EA9-BCDA-0E0DA91D1FD0}" type="parTrans" cxnId="{6E39205C-E97B-496C-84E9-9B46758B0AA6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6C5B0BEC-A7F0-4743-9534-B932B9C5D696}" type="sibTrans" cxnId="{6E39205C-E97B-496C-84E9-9B46758B0AA6}">
      <dgm:prSet/>
      <dgm:spPr/>
      <dgm:t>
        <a:bodyPr/>
        <a:lstStyle/>
        <a:p>
          <a:endParaRPr lang="zh-TW" altLang="en-US" b="0" baseline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415D4DDA-2508-4DD7-A0E3-C246E0F0EEED}">
      <dgm:prSet/>
      <dgm:spPr/>
      <dgm:t>
        <a:bodyPr/>
        <a:lstStyle/>
        <a:p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搬移資料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CC536304-D412-429F-ABB4-2A64179078EB}" type="parTrans" cxnId="{846B1F2C-8FA1-47D1-AF48-AD99A2CFDAC7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8E650172-7AA9-4D17-9877-E8B9A32FE851}" type="sibTrans" cxnId="{846B1F2C-8FA1-47D1-AF48-AD99A2CFDAC7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0E25CD71-962C-4D6F-8BD1-A04B1A5CE3F5}">
      <dgm:prSet/>
      <dgm:spPr/>
      <dgm:t>
        <a:bodyPr/>
        <a:lstStyle/>
        <a:p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複製格式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12675EA9-28EE-43FA-8FE4-E744CDDF64CF}" type="parTrans" cxnId="{4BD437F4-82B5-4815-B097-7956D8D7537E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6418C6A2-0D90-4A55-A504-9C58E09C40F7}" type="sibTrans" cxnId="{4BD437F4-82B5-4815-B097-7956D8D7537E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C83337A1-4BD3-4576-B394-5A4DA19ACBF4}">
      <dgm:prSet/>
      <dgm:spPr/>
      <dgm:t>
        <a:bodyPr/>
        <a:lstStyle/>
        <a:p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選擇性貼上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90149094-BA4F-43D6-AF7F-CD34F0DDB991}" type="parTrans" cxnId="{1B90B862-7C8D-41D4-B472-1DA37BDECFE4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C721D57E-7BF1-4C6C-8CD9-60E9FF2B81AC}" type="sibTrans" cxnId="{1B90B862-7C8D-41D4-B472-1DA37BDECFE4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CCB50CD4-2BF4-40BD-B5DD-F2D5BFDEB83F}">
      <dgm:prSet/>
      <dgm:spPr/>
      <dgm:t>
        <a:bodyPr/>
        <a:lstStyle/>
        <a:p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範圍名稱</a:t>
          </a:r>
          <a:r>
            <a:rPr lang="en-US" altLang="zh-TW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b="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的使用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64A60E5F-D92F-470F-9233-5518D8D2BF18}" type="parTrans" cxnId="{98E6B335-83D6-46F0-8808-2FC4C6E8AE3B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F484F069-05CB-4EFB-8177-771868056D4F}" type="sibTrans" cxnId="{98E6B335-83D6-46F0-8808-2FC4C6E8AE3B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E9EEB69B-3D23-4A8B-8A61-BB108C42E93E}">
      <dgm:prSet/>
      <dgm:spPr/>
      <dgm:t>
        <a:bodyPr/>
        <a:lstStyle/>
        <a:p>
          <a:r>
            <a:rPr lang="zh-TW" b="0" dirty="0">
              <a:effectLst/>
            </a:rPr>
            <a:t>繪製框線</a:t>
          </a:r>
          <a:r>
            <a:rPr lang="en-US" altLang="zh-TW" b="0" dirty="0">
              <a:effectLst/>
            </a:rPr>
            <a:t/>
          </a:r>
          <a:br>
            <a:rPr lang="en-US" altLang="zh-TW" b="0" dirty="0">
              <a:effectLst/>
            </a:rPr>
          </a:br>
          <a:r>
            <a:rPr lang="zh-TW" b="0" dirty="0">
              <a:effectLst/>
            </a:rPr>
            <a:t>繪製格線</a:t>
          </a:r>
        </a:p>
      </dgm:t>
    </dgm:pt>
    <dgm:pt modelId="{10DDBF2E-C05D-49EB-9483-975CE9A4B49A}" type="parTrans" cxnId="{9538EEE0-5450-4391-990A-94E7B886E430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799893D5-1F63-49C8-8DE6-413E4FA7C15A}" type="sibTrans" cxnId="{9538EEE0-5450-4391-990A-94E7B886E430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6183752D-6121-4CF9-8A91-A61C3790C8FB}">
      <dgm:prSet/>
      <dgm:spPr/>
      <dgm:t>
        <a:bodyPr/>
        <a:lstStyle/>
        <a:p>
          <a:r>
            <a:rPr lang="zh-TW" b="0">
              <a:effectLst/>
            </a:rPr>
            <a:t>資料範圍轉換為表格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F2348170-E52D-4FA2-8506-0A0794CFBABA}" type="parTrans" cxnId="{C5233252-00A9-487F-9E10-FAD19DE7FC9A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9DEE8952-A325-4882-A645-044B611FE138}" type="sibTrans" cxnId="{C5233252-00A9-487F-9E10-FAD19DE7FC9A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14F827BC-F213-494E-B7F9-D10F92741070}">
      <dgm:prSet/>
      <dgm:spPr/>
      <dgm:t>
        <a:bodyPr/>
        <a:lstStyle/>
        <a:p>
          <a:r>
            <a:rPr lang="zh-TW" b="0">
              <a:effectLst/>
            </a:rPr>
            <a:t>表格樣式</a:t>
          </a:r>
        </a:p>
      </dgm:t>
    </dgm:pt>
    <dgm:pt modelId="{B8195B3F-24CA-4D26-89A5-5096CD4C15E0}" type="parTrans" cxnId="{C3CE8A4D-0A38-4D28-A735-63AB6EAA43AC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9E20C855-50FB-43E9-A7CA-83B8945943FE}" type="sibTrans" cxnId="{C3CE8A4D-0A38-4D28-A735-63AB6EAA43AC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24DE3B73-E6F3-41C1-B58E-6B65EF4D9534}">
      <dgm:prSet/>
      <dgm:spPr/>
      <dgm:t>
        <a:bodyPr/>
        <a:lstStyle/>
        <a:p>
          <a:r>
            <a:rPr lang="zh-TW" b="0" dirty="0">
              <a:effectLst/>
            </a:rPr>
            <a:t>表格欄列</a:t>
          </a:r>
          <a:r>
            <a:rPr lang="en-US" altLang="zh-TW" b="0" dirty="0">
              <a:effectLst/>
            </a:rPr>
            <a:t/>
          </a:r>
          <a:br>
            <a:rPr lang="en-US" altLang="zh-TW" b="0" dirty="0">
              <a:effectLst/>
            </a:rPr>
          </a:br>
          <a:r>
            <a:rPr lang="zh-TW" b="0" dirty="0">
              <a:effectLst/>
            </a:rPr>
            <a:t>增刪</a:t>
          </a:r>
        </a:p>
      </dgm:t>
    </dgm:pt>
    <dgm:pt modelId="{220B403A-7DB3-4561-A289-44C6AC7BAF65}" type="parTrans" cxnId="{A44A5142-DB72-419F-BC8C-63038A8EF57D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7FE741C5-3EB1-4B15-9D2C-EA7B2D1A856B}" type="sibTrans" cxnId="{A44A5142-DB72-419F-BC8C-63038A8EF57D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E01A909C-27CC-4F5F-9072-AE57B8AF9D90}">
      <dgm:prSet/>
      <dgm:spPr/>
      <dgm:t>
        <a:bodyPr/>
        <a:lstStyle/>
        <a:p>
          <a:r>
            <a:rPr lang="zh-TW" b="0" dirty="0">
              <a:effectLst/>
            </a:rPr>
            <a:t>選取</a:t>
          </a:r>
          <a:r>
            <a:rPr lang="en-US" altLang="zh-TW" b="0" dirty="0">
              <a:effectLst/>
            </a:rPr>
            <a:t/>
          </a:r>
          <a:br>
            <a:rPr lang="en-US" altLang="zh-TW" b="0" dirty="0">
              <a:effectLst/>
            </a:rPr>
          </a:br>
          <a:r>
            <a:rPr lang="zh-TW" b="0" dirty="0">
              <a:effectLst/>
            </a:rPr>
            <a:t>表格方法</a:t>
          </a:r>
        </a:p>
      </dgm:t>
    </dgm:pt>
    <dgm:pt modelId="{B55100B0-7853-4639-81C7-FEEF6474E8E1}" type="parTrans" cxnId="{C0C12D8F-4DBA-409F-9378-8851CFF1E856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BBA5491B-FF92-4CE3-B47A-DAB8A972D726}" type="sibTrans" cxnId="{C0C12D8F-4DBA-409F-9378-8851CFF1E856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CE744DF5-8560-4E0A-BFE8-3B2D21F807B3}">
      <dgm:prSet/>
      <dgm:spPr/>
      <dgm:t>
        <a:bodyPr/>
        <a:lstStyle/>
        <a:p>
          <a:r>
            <a:rPr lang="zh-TW" b="0" dirty="0">
              <a:effectLst/>
            </a:rPr>
            <a:t>表格名稱與</a:t>
          </a:r>
          <a:r>
            <a:rPr lang="en-US" altLang="zh-TW" b="0" dirty="0">
              <a:effectLst/>
            </a:rPr>
            <a:t/>
          </a:r>
          <a:br>
            <a:rPr lang="en-US" altLang="zh-TW" b="0" dirty="0">
              <a:effectLst/>
            </a:rPr>
          </a:br>
          <a:r>
            <a:rPr lang="zh-TW" b="0" dirty="0">
              <a:effectLst/>
            </a:rPr>
            <a:t>範圍調整</a:t>
          </a:r>
        </a:p>
      </dgm:t>
    </dgm:pt>
    <dgm:pt modelId="{3316684F-E4A2-4B45-986C-61AF09CB30E4}" type="parTrans" cxnId="{EDB9BDBE-FA9A-4DB7-B31F-46CF89F56FB6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AB317C5E-5A92-4861-836B-2FBA790C7DAF}" type="sibTrans" cxnId="{EDB9BDBE-FA9A-4DB7-B31F-46CF89F56FB6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89F7E9DE-4FA5-4C06-9EB7-4C9471F55F74}">
      <dgm:prSet/>
      <dgm:spPr/>
      <dgm:t>
        <a:bodyPr/>
        <a:lstStyle/>
        <a:p>
          <a:r>
            <a:rPr lang="zh-TW" b="0" dirty="0">
              <a:effectLst/>
            </a:rPr>
            <a:t>建立群組式</a:t>
          </a:r>
          <a:r>
            <a:rPr lang="en-US" altLang="zh-TW" b="0" dirty="0">
              <a:effectLst/>
            </a:rPr>
            <a:t/>
          </a:r>
          <a:br>
            <a:rPr lang="en-US" altLang="zh-TW" b="0" dirty="0">
              <a:effectLst/>
            </a:rPr>
          </a:br>
          <a:r>
            <a:rPr lang="zh-TW" b="0" dirty="0">
              <a:effectLst/>
            </a:rPr>
            <a:t>樞紐分析</a:t>
          </a:r>
        </a:p>
      </dgm:t>
    </dgm:pt>
    <dgm:pt modelId="{E1BB1DD6-F8D0-4EEA-AA63-AF6F40D76953}" type="parTrans" cxnId="{0D45EFE8-6B42-4100-9DEC-D80F14237723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60BE4EA1-F973-48CF-8C48-AD9A6DBA6C58}" type="sibTrans" cxnId="{0D45EFE8-6B42-4100-9DEC-D80F14237723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F681C3AA-2543-4F26-8D35-7D88B883DB89}">
      <dgm:prSet/>
      <dgm:spPr/>
      <dgm:t>
        <a:bodyPr/>
        <a:lstStyle/>
        <a:p>
          <a:r>
            <a:rPr lang="zh-TW" b="0">
              <a:effectLst/>
            </a:rPr>
            <a:t>建立交叉分析篩選器</a:t>
          </a:r>
        </a:p>
      </dgm:t>
    </dgm:pt>
    <dgm:pt modelId="{58536A7E-96E7-40F3-B8EF-7AB8D5AAEF5D}" type="parTrans" cxnId="{F5962CF7-0731-42A1-980A-C54B506C534A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9E97811E-67A3-448B-BC8F-CD8F8386F950}" type="sibTrans" cxnId="{F5962CF7-0731-42A1-980A-C54B506C534A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5CAB2B38-5625-42BC-8BE8-4926327A6538}">
      <dgm:prSet/>
      <dgm:spPr/>
      <dgm:t>
        <a:bodyPr/>
        <a:lstStyle/>
        <a:p>
          <a:r>
            <a:rPr lang="zh-TW" b="0">
              <a:effectLst/>
            </a:rPr>
            <a:t>建立時間表</a:t>
          </a:r>
        </a:p>
      </dgm:t>
    </dgm:pt>
    <dgm:pt modelId="{1A5AAD12-24EC-465D-833E-3A5DD79F538C}" type="parTrans" cxnId="{3871BD42-614D-4280-B19A-E84212A24885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AD00D7C3-525C-4148-B04C-3ED90400EF6A}" type="sibTrans" cxnId="{3871BD42-614D-4280-B19A-E84212A24885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7DB44E37-82B0-42C1-AA4C-D7F8509D68F8}">
      <dgm:prSet/>
      <dgm:spPr/>
      <dgm:t>
        <a:bodyPr/>
        <a:lstStyle/>
        <a:p>
          <a:r>
            <a:rPr lang="zh-TW" altLang="en-US" b="0" dirty="0">
              <a:effectLst/>
            </a:rPr>
            <a:t>對齊方式</a:t>
          </a:r>
          <a:endParaRPr lang="zh-TW" b="0" dirty="0">
            <a:effectLst/>
          </a:endParaRPr>
        </a:p>
      </dgm:t>
    </dgm:pt>
    <dgm:pt modelId="{0E7EC80E-C33B-4808-AF40-BF83DD875692}" type="parTrans" cxnId="{65875010-45E0-415D-A506-8ED16B500CB7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D71BFE4D-968F-488B-B7A6-F55C3ADDFDCC}" type="sibTrans" cxnId="{65875010-45E0-415D-A506-8ED16B500CB7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7FF21DC6-56E8-418E-83FA-BF7C8BE62146}">
      <dgm:prSet/>
      <dgm:spPr/>
      <dgm:t>
        <a:bodyPr/>
        <a:lstStyle/>
        <a:p>
          <a:r>
            <a:rPr lang="zh-TW" altLang="en-US" b="0" dirty="0">
              <a:effectLst/>
            </a:rPr>
            <a:t>數值格式</a:t>
          </a:r>
          <a:endParaRPr lang="zh-TW" b="0" dirty="0">
            <a:effectLst/>
          </a:endParaRPr>
        </a:p>
      </dgm:t>
    </dgm:pt>
    <dgm:pt modelId="{C2135E51-2C6D-4EBF-825B-62233E68A40D}" type="parTrans" cxnId="{79F96D75-C5D6-4D74-9282-E68F80C6A39E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D4158B9F-B69B-4EA1-A050-F970887F84C6}" type="sibTrans" cxnId="{79F96D75-C5D6-4D74-9282-E68F80C6A39E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D0E86279-3654-419E-A0CC-DC5D38235154}">
      <dgm:prSet/>
      <dgm:spPr/>
      <dgm:t>
        <a:bodyPr/>
        <a:lstStyle/>
        <a:p>
          <a:r>
            <a:rPr lang="zh-TW" altLang="en-US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基本操作</a:t>
          </a:r>
          <a:r>
            <a:rPr lang="en-US" altLang="zh-TW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與概念</a:t>
          </a:r>
          <a:r>
            <a:rPr lang="en-US" altLang="zh-TW" b="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(II)</a:t>
          </a:r>
          <a:endParaRPr lang="zh-TW" b="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gm:t>
    </dgm:pt>
    <dgm:pt modelId="{8933BBF5-9CDF-44DF-86EA-A0F5E1992C05}" type="parTrans" cxnId="{70C0BEA5-4D45-4BC4-97E0-F5C98565E695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8B78D45D-1DDE-42D1-A0DB-048214337473}" type="sibTrans" cxnId="{70C0BEA5-4D45-4BC4-97E0-F5C98565E695}">
      <dgm:prSet/>
      <dgm:spPr/>
      <dgm:t>
        <a:bodyPr/>
        <a:lstStyle/>
        <a:p>
          <a:endParaRPr lang="zh-TW" altLang="en-US" b="0">
            <a:effectLst/>
          </a:endParaRPr>
        </a:p>
      </dgm:t>
    </dgm:pt>
    <dgm:pt modelId="{0839934F-12FF-4EBF-8562-C132F7DEF7A5}" type="pres">
      <dgm:prSet presAssocID="{1B36235C-4FDD-4A8E-85B0-BD3C8219A29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46A19FB-78AC-4268-A9BE-F5818EA98654}" type="pres">
      <dgm:prSet presAssocID="{CA711267-19AB-47E8-ADFE-B12234D7003A}" presName="compNode" presStyleCnt="0"/>
      <dgm:spPr/>
    </dgm:pt>
    <dgm:pt modelId="{1DB885FA-9C8D-4CAF-8BDA-83AE9C77AC51}" type="pres">
      <dgm:prSet presAssocID="{CA711267-19AB-47E8-ADFE-B12234D7003A}" presName="aNode" presStyleLbl="bgShp" presStyleIdx="0" presStyleCnt="5"/>
      <dgm:spPr/>
      <dgm:t>
        <a:bodyPr/>
        <a:lstStyle/>
        <a:p>
          <a:endParaRPr lang="zh-TW" altLang="en-US"/>
        </a:p>
      </dgm:t>
    </dgm:pt>
    <dgm:pt modelId="{AC5F2061-65C8-4A31-BE28-5A45993CEAA3}" type="pres">
      <dgm:prSet presAssocID="{CA711267-19AB-47E8-ADFE-B12234D7003A}" presName="textNode" presStyleLbl="bgShp" presStyleIdx="0" presStyleCnt="5"/>
      <dgm:spPr/>
      <dgm:t>
        <a:bodyPr/>
        <a:lstStyle/>
        <a:p>
          <a:endParaRPr lang="zh-TW" altLang="en-US"/>
        </a:p>
      </dgm:t>
    </dgm:pt>
    <dgm:pt modelId="{7F72C9E2-CB5C-4846-8962-4AA092BF6495}" type="pres">
      <dgm:prSet presAssocID="{CA711267-19AB-47E8-ADFE-B12234D7003A}" presName="compChildNode" presStyleCnt="0"/>
      <dgm:spPr/>
    </dgm:pt>
    <dgm:pt modelId="{E5C54046-0348-4FB1-A0A0-B736308545A1}" type="pres">
      <dgm:prSet presAssocID="{CA711267-19AB-47E8-ADFE-B12234D7003A}" presName="theInnerList" presStyleCnt="0"/>
      <dgm:spPr/>
    </dgm:pt>
    <dgm:pt modelId="{44C74FAC-CE10-4050-BCFA-C9470AA5F9A1}" type="pres">
      <dgm:prSet presAssocID="{266BA2EF-3BD4-428C-973B-50D5926EB319}" presName="childNode" presStyleLbl="node1" presStyleIdx="0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52C88E-A635-4CA4-A4E9-2AFBECC38DDC}" type="pres">
      <dgm:prSet presAssocID="{266BA2EF-3BD4-428C-973B-50D5926EB319}" presName="aSpace2" presStyleCnt="0"/>
      <dgm:spPr/>
    </dgm:pt>
    <dgm:pt modelId="{D909DE47-1889-4946-8166-8C7EC20C2B76}" type="pres">
      <dgm:prSet presAssocID="{D603DC8D-EAC1-4EC6-BC1B-C1F7D788A104}" presName="childNode" presStyleLbl="node1" presStyleIdx="1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A3A127-36EB-464A-984C-687C9E05045C}" type="pres">
      <dgm:prSet presAssocID="{D603DC8D-EAC1-4EC6-BC1B-C1F7D788A104}" presName="aSpace2" presStyleCnt="0"/>
      <dgm:spPr/>
    </dgm:pt>
    <dgm:pt modelId="{4D7BDF32-7C72-4654-A2D8-24C55A1150AB}" type="pres">
      <dgm:prSet presAssocID="{7559C3F1-22BB-46E6-BC0E-C8CD3840B12A}" presName="childNode" presStyleLbl="node1" presStyleIdx="2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145179-B5F3-4EC2-84D7-4E050CF2D7BB}" type="pres">
      <dgm:prSet presAssocID="{7559C3F1-22BB-46E6-BC0E-C8CD3840B12A}" presName="aSpace2" presStyleCnt="0"/>
      <dgm:spPr/>
    </dgm:pt>
    <dgm:pt modelId="{E8239E71-B77A-4B77-8BAF-AEF2B83C40B2}" type="pres">
      <dgm:prSet presAssocID="{1423A5F8-715F-4331-B1A4-0D2A0BA295A5}" presName="childNode" presStyleLbl="node1" presStyleIdx="3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B5671C7-7C29-4823-B3DE-BFF466EBF5F5}" type="pres">
      <dgm:prSet presAssocID="{CA711267-19AB-47E8-ADFE-B12234D7003A}" presName="aSpace" presStyleCnt="0"/>
      <dgm:spPr/>
    </dgm:pt>
    <dgm:pt modelId="{64DD304B-59B7-4034-8741-38A76FA7251A}" type="pres">
      <dgm:prSet presAssocID="{D0E86279-3654-419E-A0CC-DC5D38235154}" presName="compNode" presStyleCnt="0"/>
      <dgm:spPr/>
    </dgm:pt>
    <dgm:pt modelId="{169DF2E7-116E-4187-8D68-45C9E199DB35}" type="pres">
      <dgm:prSet presAssocID="{D0E86279-3654-419E-A0CC-DC5D38235154}" presName="aNode" presStyleLbl="bgShp" presStyleIdx="1" presStyleCnt="5"/>
      <dgm:spPr/>
      <dgm:t>
        <a:bodyPr/>
        <a:lstStyle/>
        <a:p>
          <a:endParaRPr lang="zh-TW" altLang="en-US"/>
        </a:p>
      </dgm:t>
    </dgm:pt>
    <dgm:pt modelId="{B476D931-C3B4-4544-B043-838575CF21E3}" type="pres">
      <dgm:prSet presAssocID="{D0E86279-3654-419E-A0CC-DC5D38235154}" presName="textNode" presStyleLbl="bgShp" presStyleIdx="1" presStyleCnt="5"/>
      <dgm:spPr/>
      <dgm:t>
        <a:bodyPr/>
        <a:lstStyle/>
        <a:p>
          <a:endParaRPr lang="zh-TW" altLang="en-US"/>
        </a:p>
      </dgm:t>
    </dgm:pt>
    <dgm:pt modelId="{11FED7F6-7846-420C-B544-9BDA9289F093}" type="pres">
      <dgm:prSet presAssocID="{D0E86279-3654-419E-A0CC-DC5D38235154}" presName="compChildNode" presStyleCnt="0"/>
      <dgm:spPr/>
    </dgm:pt>
    <dgm:pt modelId="{0D074039-F8AA-46F1-8551-E95509BEC638}" type="pres">
      <dgm:prSet presAssocID="{D0E86279-3654-419E-A0CC-DC5D38235154}" presName="theInnerList" presStyleCnt="0"/>
      <dgm:spPr/>
    </dgm:pt>
    <dgm:pt modelId="{ABCAF2D2-B0E7-426B-8126-C01E4C036EB7}" type="pres">
      <dgm:prSet presAssocID="{415D4DDA-2508-4DD7-A0E3-C246E0F0EEED}" presName="childNode" presStyleLbl="node1" presStyleIdx="4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904F9C-5277-4297-A64B-3ABAB9746B52}" type="pres">
      <dgm:prSet presAssocID="{415D4DDA-2508-4DD7-A0E3-C246E0F0EEED}" presName="aSpace2" presStyleCnt="0"/>
      <dgm:spPr/>
    </dgm:pt>
    <dgm:pt modelId="{BE3442F2-8384-487A-A4FC-0137A5DE1F0F}" type="pres">
      <dgm:prSet presAssocID="{0E25CD71-962C-4D6F-8BD1-A04B1A5CE3F5}" presName="childNode" presStyleLbl="node1" presStyleIdx="5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4FF22D-26D2-4218-89A5-CB0BF5385254}" type="pres">
      <dgm:prSet presAssocID="{0E25CD71-962C-4D6F-8BD1-A04B1A5CE3F5}" presName="aSpace2" presStyleCnt="0"/>
      <dgm:spPr/>
    </dgm:pt>
    <dgm:pt modelId="{24C478EC-EAF2-4BF5-BD4B-00174874B1A1}" type="pres">
      <dgm:prSet presAssocID="{C83337A1-4BD3-4576-B394-5A4DA19ACBF4}" presName="childNode" presStyleLbl="node1" presStyleIdx="6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E9FE29-8989-4D4D-B900-0E46B2C872CC}" type="pres">
      <dgm:prSet presAssocID="{C83337A1-4BD3-4576-B394-5A4DA19ACBF4}" presName="aSpace2" presStyleCnt="0"/>
      <dgm:spPr/>
    </dgm:pt>
    <dgm:pt modelId="{E60860F9-1554-4415-AA80-0D7F3BCD79DD}" type="pres">
      <dgm:prSet presAssocID="{CCB50CD4-2BF4-40BD-B5DD-F2D5BFDEB83F}" presName="childNode" presStyleLbl="node1" presStyleIdx="7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FE5A487-D6AB-472A-9DC1-F60E9DCA04AE}" type="pres">
      <dgm:prSet presAssocID="{D0E86279-3654-419E-A0CC-DC5D38235154}" presName="aSpace" presStyleCnt="0"/>
      <dgm:spPr/>
    </dgm:pt>
    <dgm:pt modelId="{169312B8-4B7C-4D1C-A9C7-204DCCF72C53}" type="pres">
      <dgm:prSet presAssocID="{30593DFE-C931-4EED-9A2D-1D1D3C90F8F5}" presName="compNode" presStyleCnt="0"/>
      <dgm:spPr/>
    </dgm:pt>
    <dgm:pt modelId="{86BE42A0-B852-4B70-ABEC-54775321B2FD}" type="pres">
      <dgm:prSet presAssocID="{30593DFE-C931-4EED-9A2D-1D1D3C90F8F5}" presName="aNode" presStyleLbl="bgShp" presStyleIdx="2" presStyleCnt="5"/>
      <dgm:spPr/>
      <dgm:t>
        <a:bodyPr/>
        <a:lstStyle/>
        <a:p>
          <a:endParaRPr lang="zh-TW" altLang="en-US"/>
        </a:p>
      </dgm:t>
    </dgm:pt>
    <dgm:pt modelId="{B7FAB472-8B14-49FD-9F75-6578A01E5E8F}" type="pres">
      <dgm:prSet presAssocID="{30593DFE-C931-4EED-9A2D-1D1D3C90F8F5}" presName="textNode" presStyleLbl="bgShp" presStyleIdx="2" presStyleCnt="5"/>
      <dgm:spPr/>
      <dgm:t>
        <a:bodyPr/>
        <a:lstStyle/>
        <a:p>
          <a:endParaRPr lang="zh-TW" altLang="en-US"/>
        </a:p>
      </dgm:t>
    </dgm:pt>
    <dgm:pt modelId="{0BEB539D-8C8B-4579-9385-D5F3D612C974}" type="pres">
      <dgm:prSet presAssocID="{30593DFE-C931-4EED-9A2D-1D1D3C90F8F5}" presName="compChildNode" presStyleCnt="0"/>
      <dgm:spPr/>
    </dgm:pt>
    <dgm:pt modelId="{925C5503-4B32-44C3-AD35-1F864C5687CF}" type="pres">
      <dgm:prSet presAssocID="{30593DFE-C931-4EED-9A2D-1D1D3C90F8F5}" presName="theInnerList" presStyleCnt="0"/>
      <dgm:spPr/>
    </dgm:pt>
    <dgm:pt modelId="{E72B9368-0B9A-4645-BDC6-1D3798EF6275}" type="pres">
      <dgm:prSet presAssocID="{5975B8CF-30CB-4087-A992-9F1029068F4E}" presName="childNode" presStyleLbl="node1" presStyleIdx="8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1F42D25-CCF0-4B42-947C-2D80353A32E3}" type="pres">
      <dgm:prSet presAssocID="{5975B8CF-30CB-4087-A992-9F1029068F4E}" presName="aSpace2" presStyleCnt="0"/>
      <dgm:spPr/>
    </dgm:pt>
    <dgm:pt modelId="{1355A407-50DB-45F4-8541-573897C2A908}" type="pres">
      <dgm:prSet presAssocID="{E9EEB69B-3D23-4A8B-8A61-BB108C42E93E}" presName="childNode" presStyleLbl="node1" presStyleIdx="9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AE2B8E-6005-4825-A5F8-473ED713CB23}" type="pres">
      <dgm:prSet presAssocID="{E9EEB69B-3D23-4A8B-8A61-BB108C42E93E}" presName="aSpace2" presStyleCnt="0"/>
      <dgm:spPr/>
    </dgm:pt>
    <dgm:pt modelId="{ED52BB62-A3D2-47C9-A0BC-AFAB82369C32}" type="pres">
      <dgm:prSet presAssocID="{7DB44E37-82B0-42C1-AA4C-D7F8509D68F8}" presName="childNode" presStyleLbl="node1" presStyleIdx="10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D64C24-17C1-437D-974D-7C93C51225B1}" type="pres">
      <dgm:prSet presAssocID="{7DB44E37-82B0-42C1-AA4C-D7F8509D68F8}" presName="aSpace2" presStyleCnt="0"/>
      <dgm:spPr/>
    </dgm:pt>
    <dgm:pt modelId="{EBF85DDD-6042-43E4-ABCC-64F72A441543}" type="pres">
      <dgm:prSet presAssocID="{7FF21DC6-56E8-418E-83FA-BF7C8BE62146}" presName="childNode" presStyleLbl="node1" presStyleIdx="11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F2E6F1-00C1-4CC1-A142-7B180A3DD76E}" type="pres">
      <dgm:prSet presAssocID="{30593DFE-C931-4EED-9A2D-1D1D3C90F8F5}" presName="aSpace" presStyleCnt="0"/>
      <dgm:spPr/>
    </dgm:pt>
    <dgm:pt modelId="{8D77F9F4-ABD0-4E46-A489-82A8DF600594}" type="pres">
      <dgm:prSet presAssocID="{B58D1C13-A04E-4D46-A646-2687695A6F11}" presName="compNode" presStyleCnt="0"/>
      <dgm:spPr/>
    </dgm:pt>
    <dgm:pt modelId="{3D789865-99F2-455F-8BE2-A5127528F567}" type="pres">
      <dgm:prSet presAssocID="{B58D1C13-A04E-4D46-A646-2687695A6F11}" presName="aNode" presStyleLbl="bgShp" presStyleIdx="3" presStyleCnt="5"/>
      <dgm:spPr/>
      <dgm:t>
        <a:bodyPr/>
        <a:lstStyle/>
        <a:p>
          <a:endParaRPr lang="zh-TW" altLang="en-US"/>
        </a:p>
      </dgm:t>
    </dgm:pt>
    <dgm:pt modelId="{F3374FBF-5010-48E8-8E8D-B06A5B506DFD}" type="pres">
      <dgm:prSet presAssocID="{B58D1C13-A04E-4D46-A646-2687695A6F11}" presName="textNode" presStyleLbl="bgShp" presStyleIdx="3" presStyleCnt="5"/>
      <dgm:spPr/>
      <dgm:t>
        <a:bodyPr/>
        <a:lstStyle/>
        <a:p>
          <a:endParaRPr lang="zh-TW" altLang="en-US"/>
        </a:p>
      </dgm:t>
    </dgm:pt>
    <dgm:pt modelId="{26A28D9A-09B9-451D-B3C6-3BDD4052D46C}" type="pres">
      <dgm:prSet presAssocID="{B58D1C13-A04E-4D46-A646-2687695A6F11}" presName="compChildNode" presStyleCnt="0"/>
      <dgm:spPr/>
    </dgm:pt>
    <dgm:pt modelId="{D8898D99-C00C-4C55-AACA-66D64F72FB70}" type="pres">
      <dgm:prSet presAssocID="{B58D1C13-A04E-4D46-A646-2687695A6F11}" presName="theInnerList" presStyleCnt="0"/>
      <dgm:spPr/>
    </dgm:pt>
    <dgm:pt modelId="{B7068602-64DC-48B9-BC7F-12B441CAF02B}" type="pres">
      <dgm:prSet presAssocID="{6183752D-6121-4CF9-8A91-A61C3790C8FB}" presName="childNode" presStyleLbl="node1" presStyleIdx="12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9347534-E0CB-4F2F-A449-04108E49F61D}" type="pres">
      <dgm:prSet presAssocID="{6183752D-6121-4CF9-8A91-A61C3790C8FB}" presName="aSpace2" presStyleCnt="0"/>
      <dgm:spPr/>
    </dgm:pt>
    <dgm:pt modelId="{60A84C83-2BF6-4776-997D-EB7933DA911D}" type="pres">
      <dgm:prSet presAssocID="{14F827BC-F213-494E-B7F9-D10F92741070}" presName="childNode" presStyleLbl="node1" presStyleIdx="13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5FA38A7-5F43-4955-9B74-821C61EA9171}" type="pres">
      <dgm:prSet presAssocID="{14F827BC-F213-494E-B7F9-D10F92741070}" presName="aSpace2" presStyleCnt="0"/>
      <dgm:spPr/>
    </dgm:pt>
    <dgm:pt modelId="{5F722D1F-9850-443A-887E-AB89C44D60F0}" type="pres">
      <dgm:prSet presAssocID="{24DE3B73-E6F3-41C1-B58E-6B65EF4D9534}" presName="childNode" presStyleLbl="node1" presStyleIdx="14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4B645E0-024E-4F67-AA4A-BBF4F175B253}" type="pres">
      <dgm:prSet presAssocID="{24DE3B73-E6F3-41C1-B58E-6B65EF4D9534}" presName="aSpace2" presStyleCnt="0"/>
      <dgm:spPr/>
    </dgm:pt>
    <dgm:pt modelId="{46E25212-E0F0-4FF6-8797-233956843E72}" type="pres">
      <dgm:prSet presAssocID="{E01A909C-27CC-4F5F-9072-AE57B8AF9D90}" presName="childNode" presStyleLbl="node1" presStyleIdx="15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35E2F3-D6BA-498D-9DF3-CBBEA5C0B38B}" type="pres">
      <dgm:prSet presAssocID="{E01A909C-27CC-4F5F-9072-AE57B8AF9D90}" presName="aSpace2" presStyleCnt="0"/>
      <dgm:spPr/>
    </dgm:pt>
    <dgm:pt modelId="{41E3BD80-648E-4CB6-BFC2-E7A4E6B5C386}" type="pres">
      <dgm:prSet presAssocID="{CE744DF5-8560-4E0A-BFE8-3B2D21F807B3}" presName="childNode" presStyleLbl="node1" presStyleIdx="16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5459F9-D3AD-4E28-9A09-FA30D72EF334}" type="pres">
      <dgm:prSet presAssocID="{B58D1C13-A04E-4D46-A646-2687695A6F11}" presName="aSpace" presStyleCnt="0"/>
      <dgm:spPr/>
    </dgm:pt>
    <dgm:pt modelId="{3714E570-83C7-4D2E-8EB3-1ACCF1511194}" type="pres">
      <dgm:prSet presAssocID="{3BCA2E29-9DEE-4F82-8777-BDF754783D69}" presName="compNode" presStyleCnt="0"/>
      <dgm:spPr/>
    </dgm:pt>
    <dgm:pt modelId="{27FFBA49-F1F8-46F0-98D0-A9A7268181EA}" type="pres">
      <dgm:prSet presAssocID="{3BCA2E29-9DEE-4F82-8777-BDF754783D69}" presName="aNode" presStyleLbl="bgShp" presStyleIdx="4" presStyleCnt="5"/>
      <dgm:spPr/>
      <dgm:t>
        <a:bodyPr/>
        <a:lstStyle/>
        <a:p>
          <a:endParaRPr lang="zh-TW" altLang="en-US"/>
        </a:p>
      </dgm:t>
    </dgm:pt>
    <dgm:pt modelId="{308BE9EE-72C5-4751-918A-0601D7FC07A3}" type="pres">
      <dgm:prSet presAssocID="{3BCA2E29-9DEE-4F82-8777-BDF754783D69}" presName="textNode" presStyleLbl="bgShp" presStyleIdx="4" presStyleCnt="5"/>
      <dgm:spPr/>
      <dgm:t>
        <a:bodyPr/>
        <a:lstStyle/>
        <a:p>
          <a:endParaRPr lang="zh-TW" altLang="en-US"/>
        </a:p>
      </dgm:t>
    </dgm:pt>
    <dgm:pt modelId="{3FDBFCFE-16E7-4E1E-A5ED-79B60BF1F051}" type="pres">
      <dgm:prSet presAssocID="{3BCA2E29-9DEE-4F82-8777-BDF754783D69}" presName="compChildNode" presStyleCnt="0"/>
      <dgm:spPr/>
    </dgm:pt>
    <dgm:pt modelId="{5FF9B2FC-286B-48D3-B3BF-02921D2D2F19}" type="pres">
      <dgm:prSet presAssocID="{3BCA2E29-9DEE-4F82-8777-BDF754783D69}" presName="theInnerList" presStyleCnt="0"/>
      <dgm:spPr/>
    </dgm:pt>
    <dgm:pt modelId="{D89FEA42-39DC-4368-BC98-8C8901C957C2}" type="pres">
      <dgm:prSet presAssocID="{1607D973-490E-4269-A22E-8712D0D66BF2}" presName="childNode" presStyleLbl="node1" presStyleIdx="17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13B7B1-961D-457F-8BFA-4B83AFE427F0}" type="pres">
      <dgm:prSet presAssocID="{1607D973-490E-4269-A22E-8712D0D66BF2}" presName="aSpace2" presStyleCnt="0"/>
      <dgm:spPr/>
    </dgm:pt>
    <dgm:pt modelId="{D8B83ED2-0D1E-4DFE-BD33-97C981260ED9}" type="pres">
      <dgm:prSet presAssocID="{89F7E9DE-4FA5-4C06-9EB7-4C9471F55F74}" presName="childNode" presStyleLbl="node1" presStyleIdx="18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16FF15-F0F0-451A-B4CF-683C1EDA9EB2}" type="pres">
      <dgm:prSet presAssocID="{89F7E9DE-4FA5-4C06-9EB7-4C9471F55F74}" presName="aSpace2" presStyleCnt="0"/>
      <dgm:spPr/>
    </dgm:pt>
    <dgm:pt modelId="{766CEBBF-8DCA-4C2B-93FD-3DC2645420AA}" type="pres">
      <dgm:prSet presAssocID="{F681C3AA-2543-4F26-8D35-7D88B883DB89}" presName="childNode" presStyleLbl="node1" presStyleIdx="19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369829-9ECA-4EAF-A56A-A280A199F4B5}" type="pres">
      <dgm:prSet presAssocID="{F681C3AA-2543-4F26-8D35-7D88B883DB89}" presName="aSpace2" presStyleCnt="0"/>
      <dgm:spPr/>
    </dgm:pt>
    <dgm:pt modelId="{7F2E08EE-CDC7-4DDA-A621-ECAC3109733A}" type="pres">
      <dgm:prSet presAssocID="{5CAB2B38-5625-42BC-8BE8-4926327A6538}" presName="childNode" presStyleLbl="node1" presStyleIdx="20" presStyleCnt="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05FEB0B-03DD-4591-9460-B2C29FFA9D6D}" type="presOf" srcId="{D0E86279-3654-419E-A0CC-DC5D38235154}" destId="{169DF2E7-116E-4187-8D68-45C9E199DB35}" srcOrd="0" destOrd="0" presId="urn:microsoft.com/office/officeart/2005/8/layout/lProcess2"/>
    <dgm:cxn modelId="{1EE77DCB-5594-454B-BCD6-1C3CE12011E1}" type="presOf" srcId="{6183752D-6121-4CF9-8A91-A61C3790C8FB}" destId="{B7068602-64DC-48B9-BC7F-12B441CAF02B}" srcOrd="0" destOrd="0" presId="urn:microsoft.com/office/officeart/2005/8/layout/lProcess2"/>
    <dgm:cxn modelId="{1B90B862-7C8D-41D4-B472-1DA37BDECFE4}" srcId="{D0E86279-3654-419E-A0CC-DC5D38235154}" destId="{C83337A1-4BD3-4576-B394-5A4DA19ACBF4}" srcOrd="2" destOrd="0" parTransId="{90149094-BA4F-43D6-AF7F-CD34F0DDB991}" sibTransId="{C721D57E-7BF1-4C6C-8CD9-60E9FF2B81AC}"/>
    <dgm:cxn modelId="{302EA7EC-17C7-486C-BEA5-E204A36679F6}" type="presOf" srcId="{C83337A1-4BD3-4576-B394-5A4DA19ACBF4}" destId="{24C478EC-EAF2-4BF5-BD4B-00174874B1A1}" srcOrd="0" destOrd="0" presId="urn:microsoft.com/office/officeart/2005/8/layout/lProcess2"/>
    <dgm:cxn modelId="{DA852F41-0266-4B77-82C7-9DFDA41465E9}" srcId="{CA711267-19AB-47E8-ADFE-B12234D7003A}" destId="{266BA2EF-3BD4-428C-973B-50D5926EB319}" srcOrd="0" destOrd="0" parTransId="{F83C0A70-3315-4010-B5E1-4C3DAB187296}" sibTransId="{ABE83028-8E08-4F3F-B935-C63811367A56}"/>
    <dgm:cxn modelId="{42EBE4F4-FB27-4238-8E69-440BCEA7D0A0}" type="presOf" srcId="{0E25CD71-962C-4D6F-8BD1-A04B1A5CE3F5}" destId="{BE3442F2-8384-487A-A4FC-0137A5DE1F0F}" srcOrd="0" destOrd="0" presId="urn:microsoft.com/office/officeart/2005/8/layout/lProcess2"/>
    <dgm:cxn modelId="{4A8AA00B-1531-4515-BEB0-A0BB68B477B7}" srcId="{1B36235C-4FDD-4A8E-85B0-BD3C8219A29A}" destId="{CA711267-19AB-47E8-ADFE-B12234D7003A}" srcOrd="0" destOrd="0" parTransId="{66E7FD84-B930-440A-88E3-D72E1D7B33F7}" sibTransId="{489C2A4B-510F-4C9F-B1BD-1E9241903660}"/>
    <dgm:cxn modelId="{C738120B-C9CA-491A-BC5B-C93D6672CDE2}" srcId="{CA711267-19AB-47E8-ADFE-B12234D7003A}" destId="{D603DC8D-EAC1-4EC6-BC1B-C1F7D788A104}" srcOrd="1" destOrd="0" parTransId="{CF224A74-C044-4B5E-A2BE-E6A1D4ADB164}" sibTransId="{9FB98800-538F-4D93-ACDF-50A7F038E88F}"/>
    <dgm:cxn modelId="{F960D254-28FB-4FFD-92E7-34301BC3F35E}" type="presOf" srcId="{30593DFE-C931-4EED-9A2D-1D1D3C90F8F5}" destId="{B7FAB472-8B14-49FD-9F75-6578A01E5E8F}" srcOrd="1" destOrd="0" presId="urn:microsoft.com/office/officeart/2005/8/layout/lProcess2"/>
    <dgm:cxn modelId="{79F96D75-C5D6-4D74-9282-E68F80C6A39E}" srcId="{30593DFE-C931-4EED-9A2D-1D1D3C90F8F5}" destId="{7FF21DC6-56E8-418E-83FA-BF7C8BE62146}" srcOrd="3" destOrd="0" parTransId="{C2135E51-2C6D-4EBF-825B-62233E68A40D}" sibTransId="{D4158B9F-B69B-4EA1-A050-F970887F84C6}"/>
    <dgm:cxn modelId="{3E76ADA1-CFFF-48C3-BD02-A2FCAC0DC8D7}" srcId="{1B36235C-4FDD-4A8E-85B0-BD3C8219A29A}" destId="{B58D1C13-A04E-4D46-A646-2687695A6F11}" srcOrd="3" destOrd="0" parTransId="{2A4567F4-7183-45AB-80A9-F363719DA6D1}" sibTransId="{C76ED802-47DA-461A-B4B9-439BC37AEA0C}"/>
    <dgm:cxn modelId="{88F52634-2370-4045-BAD3-F2F72896F0D0}" type="presOf" srcId="{7FF21DC6-56E8-418E-83FA-BF7C8BE62146}" destId="{EBF85DDD-6042-43E4-ABCC-64F72A441543}" srcOrd="0" destOrd="0" presId="urn:microsoft.com/office/officeart/2005/8/layout/lProcess2"/>
    <dgm:cxn modelId="{AAC03790-17CA-415E-A4E3-A34B719A1427}" type="presOf" srcId="{89F7E9DE-4FA5-4C06-9EB7-4C9471F55F74}" destId="{D8B83ED2-0D1E-4DFE-BD33-97C981260ED9}" srcOrd="0" destOrd="0" presId="urn:microsoft.com/office/officeart/2005/8/layout/lProcess2"/>
    <dgm:cxn modelId="{B7A7C8DB-AF9F-4EEE-B2DB-42374028CD00}" type="presOf" srcId="{B58D1C13-A04E-4D46-A646-2687695A6F11}" destId="{3D789865-99F2-455F-8BE2-A5127528F567}" srcOrd="0" destOrd="0" presId="urn:microsoft.com/office/officeart/2005/8/layout/lProcess2"/>
    <dgm:cxn modelId="{3871BD42-614D-4280-B19A-E84212A24885}" srcId="{3BCA2E29-9DEE-4F82-8777-BDF754783D69}" destId="{5CAB2B38-5625-42BC-8BE8-4926327A6538}" srcOrd="3" destOrd="0" parTransId="{1A5AAD12-24EC-465D-833E-3A5DD79F538C}" sibTransId="{AD00D7C3-525C-4148-B04C-3ED90400EF6A}"/>
    <dgm:cxn modelId="{219B0D27-D54D-49E1-B80B-4F8E8D901BC2}" srcId="{CA711267-19AB-47E8-ADFE-B12234D7003A}" destId="{7559C3F1-22BB-46E6-BC0E-C8CD3840B12A}" srcOrd="2" destOrd="0" parTransId="{15E855C9-4C65-4080-8764-528CEA1CBA4D}" sibTransId="{292D5EAD-A64C-4576-9F9C-FD22E531988A}"/>
    <dgm:cxn modelId="{98E6B335-83D6-46F0-8808-2FC4C6E8AE3B}" srcId="{D0E86279-3654-419E-A0CC-DC5D38235154}" destId="{CCB50CD4-2BF4-40BD-B5DD-F2D5BFDEB83F}" srcOrd="3" destOrd="0" parTransId="{64A60E5F-D92F-470F-9233-5518D8D2BF18}" sibTransId="{F484F069-05CB-4EFB-8177-771868056D4F}"/>
    <dgm:cxn modelId="{C244B148-94DE-4A2C-AD8A-87F4C5893A07}" type="presOf" srcId="{CA711267-19AB-47E8-ADFE-B12234D7003A}" destId="{1DB885FA-9C8D-4CAF-8BDA-83AE9C77AC51}" srcOrd="0" destOrd="0" presId="urn:microsoft.com/office/officeart/2005/8/layout/lProcess2"/>
    <dgm:cxn modelId="{F8EFEDD8-8483-48DF-B0A0-8CD60570A31A}" type="presOf" srcId="{CCB50CD4-2BF4-40BD-B5DD-F2D5BFDEB83F}" destId="{E60860F9-1554-4415-AA80-0D7F3BCD79DD}" srcOrd="0" destOrd="0" presId="urn:microsoft.com/office/officeart/2005/8/layout/lProcess2"/>
    <dgm:cxn modelId="{0AAABBA8-E1D1-4470-8EB5-1408CF32B176}" type="presOf" srcId="{24DE3B73-E6F3-41C1-B58E-6B65EF4D9534}" destId="{5F722D1F-9850-443A-887E-AB89C44D60F0}" srcOrd="0" destOrd="0" presId="urn:microsoft.com/office/officeart/2005/8/layout/lProcess2"/>
    <dgm:cxn modelId="{343921C4-28A7-4AEA-B41B-A02D1846507F}" type="presOf" srcId="{F681C3AA-2543-4F26-8D35-7D88B883DB89}" destId="{766CEBBF-8DCA-4C2B-93FD-3DC2645420AA}" srcOrd="0" destOrd="0" presId="urn:microsoft.com/office/officeart/2005/8/layout/lProcess2"/>
    <dgm:cxn modelId="{38184773-E703-48BD-B2A6-47954A998717}" type="presOf" srcId="{266BA2EF-3BD4-428C-973B-50D5926EB319}" destId="{44C74FAC-CE10-4050-BCFA-C9470AA5F9A1}" srcOrd="0" destOrd="0" presId="urn:microsoft.com/office/officeart/2005/8/layout/lProcess2"/>
    <dgm:cxn modelId="{C3CE8A4D-0A38-4D28-A735-63AB6EAA43AC}" srcId="{B58D1C13-A04E-4D46-A646-2687695A6F11}" destId="{14F827BC-F213-494E-B7F9-D10F92741070}" srcOrd="1" destOrd="0" parTransId="{B8195B3F-24CA-4D26-89A5-5096CD4C15E0}" sibTransId="{9E20C855-50FB-43E9-A7CA-83B8945943FE}"/>
    <dgm:cxn modelId="{F343B14B-4D9D-4791-9765-5881CF7C0288}" type="presOf" srcId="{B58D1C13-A04E-4D46-A646-2687695A6F11}" destId="{F3374FBF-5010-48E8-8E8D-B06A5B506DFD}" srcOrd="1" destOrd="0" presId="urn:microsoft.com/office/officeart/2005/8/layout/lProcess2"/>
    <dgm:cxn modelId="{953AB4BE-8D2C-415B-A2CD-8ABBAA6730ED}" srcId="{1B36235C-4FDD-4A8E-85B0-BD3C8219A29A}" destId="{3BCA2E29-9DEE-4F82-8777-BDF754783D69}" srcOrd="4" destOrd="0" parTransId="{C9705882-586E-4A7A-9547-C81CA37F275B}" sibTransId="{8E86C79D-1440-427B-8C89-531A4D92C2FF}"/>
    <dgm:cxn modelId="{F08C853A-C028-4764-8A81-23DA7019B111}" srcId="{1B36235C-4FDD-4A8E-85B0-BD3C8219A29A}" destId="{30593DFE-C931-4EED-9A2D-1D1D3C90F8F5}" srcOrd="2" destOrd="0" parTransId="{0EDF6F7A-6B30-4BFD-B404-449C1652E540}" sibTransId="{8420A7A0-DF42-4F9E-82D3-CE553780E4CC}"/>
    <dgm:cxn modelId="{43AA421B-7E77-4528-94E9-F16A9CD018AE}" type="presOf" srcId="{7559C3F1-22BB-46E6-BC0E-C8CD3840B12A}" destId="{4D7BDF32-7C72-4654-A2D8-24C55A1150AB}" srcOrd="0" destOrd="0" presId="urn:microsoft.com/office/officeart/2005/8/layout/lProcess2"/>
    <dgm:cxn modelId="{70C0BEA5-4D45-4BC4-97E0-F5C98565E695}" srcId="{1B36235C-4FDD-4A8E-85B0-BD3C8219A29A}" destId="{D0E86279-3654-419E-A0CC-DC5D38235154}" srcOrd="1" destOrd="0" parTransId="{8933BBF5-9CDF-44DF-86EA-A0F5E1992C05}" sibTransId="{8B78D45D-1DDE-42D1-A0DB-048214337473}"/>
    <dgm:cxn modelId="{6842210E-1A10-456A-BF06-086E532AF08E}" type="presOf" srcId="{5CAB2B38-5625-42BC-8BE8-4926327A6538}" destId="{7F2E08EE-CDC7-4DDA-A621-ECAC3109733A}" srcOrd="0" destOrd="0" presId="urn:microsoft.com/office/officeart/2005/8/layout/lProcess2"/>
    <dgm:cxn modelId="{60C63391-9288-4F53-9B61-2A68AAF05C88}" srcId="{3BCA2E29-9DEE-4F82-8777-BDF754783D69}" destId="{1607D973-490E-4269-A22E-8712D0D66BF2}" srcOrd="0" destOrd="0" parTransId="{D1CAC13F-4A68-4FE6-9F27-FA59012BC14B}" sibTransId="{69A91F44-B0E3-44FD-BF4F-0D4BB85A3FAB}"/>
    <dgm:cxn modelId="{D972C238-320E-481A-9731-8F88663EFFDE}" type="presOf" srcId="{7DB44E37-82B0-42C1-AA4C-D7F8509D68F8}" destId="{ED52BB62-A3D2-47C9-A0BC-AFAB82369C32}" srcOrd="0" destOrd="0" presId="urn:microsoft.com/office/officeart/2005/8/layout/lProcess2"/>
    <dgm:cxn modelId="{FB2AA6E6-1741-427D-AC75-EF9579CCB29C}" srcId="{CA711267-19AB-47E8-ADFE-B12234D7003A}" destId="{1423A5F8-715F-4331-B1A4-0D2A0BA295A5}" srcOrd="3" destOrd="0" parTransId="{0F2B5A54-642F-4488-B82B-B1A1CABF3BB0}" sibTransId="{C46FC626-9E26-4FD7-9B6C-B06FC9519A33}"/>
    <dgm:cxn modelId="{6E39205C-E97B-496C-84E9-9B46758B0AA6}" srcId="{30593DFE-C931-4EED-9A2D-1D1D3C90F8F5}" destId="{5975B8CF-30CB-4087-A992-9F1029068F4E}" srcOrd="0" destOrd="0" parTransId="{2B4F083B-0C9B-4EA9-BCDA-0E0DA91D1FD0}" sibTransId="{6C5B0BEC-A7F0-4743-9534-B932B9C5D696}"/>
    <dgm:cxn modelId="{CB425532-4920-48AC-895A-DD8E0185B6AA}" type="presOf" srcId="{D0E86279-3654-419E-A0CC-DC5D38235154}" destId="{B476D931-C3B4-4544-B043-838575CF21E3}" srcOrd="1" destOrd="0" presId="urn:microsoft.com/office/officeart/2005/8/layout/lProcess2"/>
    <dgm:cxn modelId="{6B3C9088-6293-4C63-B7A3-F10F999D88E1}" type="presOf" srcId="{3BCA2E29-9DEE-4F82-8777-BDF754783D69}" destId="{308BE9EE-72C5-4751-918A-0601D7FC07A3}" srcOrd="1" destOrd="0" presId="urn:microsoft.com/office/officeart/2005/8/layout/lProcess2"/>
    <dgm:cxn modelId="{1E8DB2C2-AA8E-42F2-9213-05846F7EFBD2}" type="presOf" srcId="{1B36235C-4FDD-4A8E-85B0-BD3C8219A29A}" destId="{0839934F-12FF-4EBF-8562-C132F7DEF7A5}" srcOrd="0" destOrd="0" presId="urn:microsoft.com/office/officeart/2005/8/layout/lProcess2"/>
    <dgm:cxn modelId="{C771A30E-16E3-441E-A842-CE4C4F38726F}" type="presOf" srcId="{D603DC8D-EAC1-4EC6-BC1B-C1F7D788A104}" destId="{D909DE47-1889-4946-8166-8C7EC20C2B76}" srcOrd="0" destOrd="0" presId="urn:microsoft.com/office/officeart/2005/8/layout/lProcess2"/>
    <dgm:cxn modelId="{ADD332E8-C475-4DB5-BF26-4D2B46139ABA}" type="presOf" srcId="{1607D973-490E-4269-A22E-8712D0D66BF2}" destId="{D89FEA42-39DC-4368-BC98-8C8901C957C2}" srcOrd="0" destOrd="0" presId="urn:microsoft.com/office/officeart/2005/8/layout/lProcess2"/>
    <dgm:cxn modelId="{2BB2DCEE-684E-4DAB-87A0-2114F54BDEB0}" type="presOf" srcId="{E01A909C-27CC-4F5F-9072-AE57B8AF9D90}" destId="{46E25212-E0F0-4FF6-8797-233956843E72}" srcOrd="0" destOrd="0" presId="urn:microsoft.com/office/officeart/2005/8/layout/lProcess2"/>
    <dgm:cxn modelId="{0D45EFE8-6B42-4100-9DEC-D80F14237723}" srcId="{3BCA2E29-9DEE-4F82-8777-BDF754783D69}" destId="{89F7E9DE-4FA5-4C06-9EB7-4C9471F55F74}" srcOrd="1" destOrd="0" parTransId="{E1BB1DD6-F8D0-4EEA-AA63-AF6F40D76953}" sibTransId="{60BE4EA1-F973-48CF-8C48-AD9A6DBA6C58}"/>
    <dgm:cxn modelId="{EDB9BDBE-FA9A-4DB7-B31F-46CF89F56FB6}" srcId="{B58D1C13-A04E-4D46-A646-2687695A6F11}" destId="{CE744DF5-8560-4E0A-BFE8-3B2D21F807B3}" srcOrd="4" destOrd="0" parTransId="{3316684F-E4A2-4B45-986C-61AF09CB30E4}" sibTransId="{AB317C5E-5A92-4861-836B-2FBA790C7DAF}"/>
    <dgm:cxn modelId="{C5233252-00A9-487F-9E10-FAD19DE7FC9A}" srcId="{B58D1C13-A04E-4D46-A646-2687695A6F11}" destId="{6183752D-6121-4CF9-8A91-A61C3790C8FB}" srcOrd="0" destOrd="0" parTransId="{F2348170-E52D-4FA2-8506-0A0794CFBABA}" sibTransId="{9DEE8952-A325-4882-A645-044B611FE138}"/>
    <dgm:cxn modelId="{19E63A61-6DC2-499E-B42B-4FE79ADE7AD0}" type="presOf" srcId="{3BCA2E29-9DEE-4F82-8777-BDF754783D69}" destId="{27FFBA49-F1F8-46F0-98D0-A9A7268181EA}" srcOrd="0" destOrd="0" presId="urn:microsoft.com/office/officeart/2005/8/layout/lProcess2"/>
    <dgm:cxn modelId="{DB825F44-25FD-4194-B358-33BBDC5A4ADC}" type="presOf" srcId="{5975B8CF-30CB-4087-A992-9F1029068F4E}" destId="{E72B9368-0B9A-4645-BDC6-1D3798EF6275}" srcOrd="0" destOrd="0" presId="urn:microsoft.com/office/officeart/2005/8/layout/lProcess2"/>
    <dgm:cxn modelId="{3A60D8FC-3298-4E7D-B98D-E439CC0D643B}" type="presOf" srcId="{415D4DDA-2508-4DD7-A0E3-C246E0F0EEED}" destId="{ABCAF2D2-B0E7-426B-8126-C01E4C036EB7}" srcOrd="0" destOrd="0" presId="urn:microsoft.com/office/officeart/2005/8/layout/lProcess2"/>
    <dgm:cxn modelId="{C0C12D8F-4DBA-409F-9378-8851CFF1E856}" srcId="{B58D1C13-A04E-4D46-A646-2687695A6F11}" destId="{E01A909C-27CC-4F5F-9072-AE57B8AF9D90}" srcOrd="3" destOrd="0" parTransId="{B55100B0-7853-4639-81C7-FEEF6474E8E1}" sibTransId="{BBA5491B-FF92-4CE3-B47A-DAB8A972D726}"/>
    <dgm:cxn modelId="{EF1AF98E-6FD0-4F4A-9500-A03BC69E74B8}" type="presOf" srcId="{30593DFE-C931-4EED-9A2D-1D1D3C90F8F5}" destId="{86BE42A0-B852-4B70-ABEC-54775321B2FD}" srcOrd="0" destOrd="0" presId="urn:microsoft.com/office/officeart/2005/8/layout/lProcess2"/>
    <dgm:cxn modelId="{A44A5142-DB72-419F-BC8C-63038A8EF57D}" srcId="{B58D1C13-A04E-4D46-A646-2687695A6F11}" destId="{24DE3B73-E6F3-41C1-B58E-6B65EF4D9534}" srcOrd="2" destOrd="0" parTransId="{220B403A-7DB3-4561-A289-44C6AC7BAF65}" sibTransId="{7FE741C5-3EB1-4B15-9D2C-EA7B2D1A856B}"/>
    <dgm:cxn modelId="{095E798C-4544-4C77-80FD-5AC2508081AA}" type="presOf" srcId="{CE744DF5-8560-4E0A-BFE8-3B2D21F807B3}" destId="{41E3BD80-648E-4CB6-BFC2-E7A4E6B5C386}" srcOrd="0" destOrd="0" presId="urn:microsoft.com/office/officeart/2005/8/layout/lProcess2"/>
    <dgm:cxn modelId="{846B1F2C-8FA1-47D1-AF48-AD99A2CFDAC7}" srcId="{D0E86279-3654-419E-A0CC-DC5D38235154}" destId="{415D4DDA-2508-4DD7-A0E3-C246E0F0EEED}" srcOrd="0" destOrd="0" parTransId="{CC536304-D412-429F-ABB4-2A64179078EB}" sibTransId="{8E650172-7AA9-4D17-9877-E8B9A32FE851}"/>
    <dgm:cxn modelId="{639E2F43-0BB7-4976-95F9-7A111EB4B954}" type="presOf" srcId="{1423A5F8-715F-4331-B1A4-0D2A0BA295A5}" destId="{E8239E71-B77A-4B77-8BAF-AEF2B83C40B2}" srcOrd="0" destOrd="0" presId="urn:microsoft.com/office/officeart/2005/8/layout/lProcess2"/>
    <dgm:cxn modelId="{19020FFF-8E67-46E5-B41A-0D92E080B069}" type="presOf" srcId="{CA711267-19AB-47E8-ADFE-B12234D7003A}" destId="{AC5F2061-65C8-4A31-BE28-5A45993CEAA3}" srcOrd="1" destOrd="0" presId="urn:microsoft.com/office/officeart/2005/8/layout/lProcess2"/>
    <dgm:cxn modelId="{670C8635-AEE0-409D-B090-FB474060F2DF}" type="presOf" srcId="{E9EEB69B-3D23-4A8B-8A61-BB108C42E93E}" destId="{1355A407-50DB-45F4-8541-573897C2A908}" srcOrd="0" destOrd="0" presId="urn:microsoft.com/office/officeart/2005/8/layout/lProcess2"/>
    <dgm:cxn modelId="{9538EEE0-5450-4391-990A-94E7B886E430}" srcId="{30593DFE-C931-4EED-9A2D-1D1D3C90F8F5}" destId="{E9EEB69B-3D23-4A8B-8A61-BB108C42E93E}" srcOrd="1" destOrd="0" parTransId="{10DDBF2E-C05D-49EB-9483-975CE9A4B49A}" sibTransId="{799893D5-1F63-49C8-8DE6-413E4FA7C15A}"/>
    <dgm:cxn modelId="{F5962CF7-0731-42A1-980A-C54B506C534A}" srcId="{3BCA2E29-9DEE-4F82-8777-BDF754783D69}" destId="{F681C3AA-2543-4F26-8D35-7D88B883DB89}" srcOrd="2" destOrd="0" parTransId="{58536A7E-96E7-40F3-B8EF-7AB8D5AAEF5D}" sibTransId="{9E97811E-67A3-448B-BC8F-CD8F8386F950}"/>
    <dgm:cxn modelId="{4BD437F4-82B5-4815-B097-7956D8D7537E}" srcId="{D0E86279-3654-419E-A0CC-DC5D38235154}" destId="{0E25CD71-962C-4D6F-8BD1-A04B1A5CE3F5}" srcOrd="1" destOrd="0" parTransId="{12675EA9-28EE-43FA-8FE4-E744CDDF64CF}" sibTransId="{6418C6A2-0D90-4A55-A504-9C58E09C40F7}"/>
    <dgm:cxn modelId="{65875010-45E0-415D-A506-8ED16B500CB7}" srcId="{30593DFE-C931-4EED-9A2D-1D1D3C90F8F5}" destId="{7DB44E37-82B0-42C1-AA4C-D7F8509D68F8}" srcOrd="2" destOrd="0" parTransId="{0E7EC80E-C33B-4808-AF40-BF83DD875692}" sibTransId="{D71BFE4D-968F-488B-B7A6-F55C3ADDFDCC}"/>
    <dgm:cxn modelId="{82189657-4754-481F-A785-09EFBE0D2F7C}" type="presOf" srcId="{14F827BC-F213-494E-B7F9-D10F92741070}" destId="{60A84C83-2BF6-4776-997D-EB7933DA911D}" srcOrd="0" destOrd="0" presId="urn:microsoft.com/office/officeart/2005/8/layout/lProcess2"/>
    <dgm:cxn modelId="{6ABDD295-FD5B-4E98-8135-840109617D54}" type="presParOf" srcId="{0839934F-12FF-4EBF-8562-C132F7DEF7A5}" destId="{C46A19FB-78AC-4268-A9BE-F5818EA98654}" srcOrd="0" destOrd="0" presId="urn:microsoft.com/office/officeart/2005/8/layout/lProcess2"/>
    <dgm:cxn modelId="{1EC48210-8023-4674-AD40-448D139C59C3}" type="presParOf" srcId="{C46A19FB-78AC-4268-A9BE-F5818EA98654}" destId="{1DB885FA-9C8D-4CAF-8BDA-83AE9C77AC51}" srcOrd="0" destOrd="0" presId="urn:microsoft.com/office/officeart/2005/8/layout/lProcess2"/>
    <dgm:cxn modelId="{14A0FA99-E492-4E5D-8E6C-3D2E438D5367}" type="presParOf" srcId="{C46A19FB-78AC-4268-A9BE-F5818EA98654}" destId="{AC5F2061-65C8-4A31-BE28-5A45993CEAA3}" srcOrd="1" destOrd="0" presId="urn:microsoft.com/office/officeart/2005/8/layout/lProcess2"/>
    <dgm:cxn modelId="{74B8E2D1-3394-41EB-B426-5997479B60DA}" type="presParOf" srcId="{C46A19FB-78AC-4268-A9BE-F5818EA98654}" destId="{7F72C9E2-CB5C-4846-8962-4AA092BF6495}" srcOrd="2" destOrd="0" presId="urn:microsoft.com/office/officeart/2005/8/layout/lProcess2"/>
    <dgm:cxn modelId="{EDB3AD9E-7757-4634-8ADD-8CABB4BAAA45}" type="presParOf" srcId="{7F72C9E2-CB5C-4846-8962-4AA092BF6495}" destId="{E5C54046-0348-4FB1-A0A0-B736308545A1}" srcOrd="0" destOrd="0" presId="urn:microsoft.com/office/officeart/2005/8/layout/lProcess2"/>
    <dgm:cxn modelId="{B9C6693D-09A5-4F9F-B549-EA7AA9791B61}" type="presParOf" srcId="{E5C54046-0348-4FB1-A0A0-B736308545A1}" destId="{44C74FAC-CE10-4050-BCFA-C9470AA5F9A1}" srcOrd="0" destOrd="0" presId="urn:microsoft.com/office/officeart/2005/8/layout/lProcess2"/>
    <dgm:cxn modelId="{DACCB77B-CBA1-472B-8E83-4CCE6AC1D8BD}" type="presParOf" srcId="{E5C54046-0348-4FB1-A0A0-B736308545A1}" destId="{D452C88E-A635-4CA4-A4E9-2AFBECC38DDC}" srcOrd="1" destOrd="0" presId="urn:microsoft.com/office/officeart/2005/8/layout/lProcess2"/>
    <dgm:cxn modelId="{DA0D5DA4-6C70-4E7E-9259-7FC0B2FB7CAB}" type="presParOf" srcId="{E5C54046-0348-4FB1-A0A0-B736308545A1}" destId="{D909DE47-1889-4946-8166-8C7EC20C2B76}" srcOrd="2" destOrd="0" presId="urn:microsoft.com/office/officeart/2005/8/layout/lProcess2"/>
    <dgm:cxn modelId="{A98222C9-FEAD-4A95-98D0-F0E5C6EFBC2D}" type="presParOf" srcId="{E5C54046-0348-4FB1-A0A0-B736308545A1}" destId="{0DA3A127-36EB-464A-984C-687C9E05045C}" srcOrd="3" destOrd="0" presId="urn:microsoft.com/office/officeart/2005/8/layout/lProcess2"/>
    <dgm:cxn modelId="{0E97C788-7238-41F7-85A8-4B1F07F9B8BB}" type="presParOf" srcId="{E5C54046-0348-4FB1-A0A0-B736308545A1}" destId="{4D7BDF32-7C72-4654-A2D8-24C55A1150AB}" srcOrd="4" destOrd="0" presId="urn:microsoft.com/office/officeart/2005/8/layout/lProcess2"/>
    <dgm:cxn modelId="{A416D6C4-776A-42D4-89FC-90471CD7E70D}" type="presParOf" srcId="{E5C54046-0348-4FB1-A0A0-B736308545A1}" destId="{4C145179-B5F3-4EC2-84D7-4E050CF2D7BB}" srcOrd="5" destOrd="0" presId="urn:microsoft.com/office/officeart/2005/8/layout/lProcess2"/>
    <dgm:cxn modelId="{2CC9E75F-C5DC-4E58-BDD6-B72F272E1203}" type="presParOf" srcId="{E5C54046-0348-4FB1-A0A0-B736308545A1}" destId="{E8239E71-B77A-4B77-8BAF-AEF2B83C40B2}" srcOrd="6" destOrd="0" presId="urn:microsoft.com/office/officeart/2005/8/layout/lProcess2"/>
    <dgm:cxn modelId="{E00D8303-EA66-4B90-9408-ADAE56A75021}" type="presParOf" srcId="{0839934F-12FF-4EBF-8562-C132F7DEF7A5}" destId="{2B5671C7-7C29-4823-B3DE-BFF466EBF5F5}" srcOrd="1" destOrd="0" presId="urn:microsoft.com/office/officeart/2005/8/layout/lProcess2"/>
    <dgm:cxn modelId="{3FBCB529-44A2-4454-A51B-F2070A0E3A23}" type="presParOf" srcId="{0839934F-12FF-4EBF-8562-C132F7DEF7A5}" destId="{64DD304B-59B7-4034-8741-38A76FA7251A}" srcOrd="2" destOrd="0" presId="urn:microsoft.com/office/officeart/2005/8/layout/lProcess2"/>
    <dgm:cxn modelId="{C3CBB6AC-8A0D-41A7-936D-576874F9E4CD}" type="presParOf" srcId="{64DD304B-59B7-4034-8741-38A76FA7251A}" destId="{169DF2E7-116E-4187-8D68-45C9E199DB35}" srcOrd="0" destOrd="0" presId="urn:microsoft.com/office/officeart/2005/8/layout/lProcess2"/>
    <dgm:cxn modelId="{0D0C739A-E126-428C-8818-9B7ED770C9EF}" type="presParOf" srcId="{64DD304B-59B7-4034-8741-38A76FA7251A}" destId="{B476D931-C3B4-4544-B043-838575CF21E3}" srcOrd="1" destOrd="0" presId="urn:microsoft.com/office/officeart/2005/8/layout/lProcess2"/>
    <dgm:cxn modelId="{43CCD59B-26CF-487D-8CA0-E762959EA15E}" type="presParOf" srcId="{64DD304B-59B7-4034-8741-38A76FA7251A}" destId="{11FED7F6-7846-420C-B544-9BDA9289F093}" srcOrd="2" destOrd="0" presId="urn:microsoft.com/office/officeart/2005/8/layout/lProcess2"/>
    <dgm:cxn modelId="{F89C40B7-98E5-4E54-AFCC-21A72DFD965A}" type="presParOf" srcId="{11FED7F6-7846-420C-B544-9BDA9289F093}" destId="{0D074039-F8AA-46F1-8551-E95509BEC638}" srcOrd="0" destOrd="0" presId="urn:microsoft.com/office/officeart/2005/8/layout/lProcess2"/>
    <dgm:cxn modelId="{7A28BEBC-C23F-455B-90C0-8E3D14A450E0}" type="presParOf" srcId="{0D074039-F8AA-46F1-8551-E95509BEC638}" destId="{ABCAF2D2-B0E7-426B-8126-C01E4C036EB7}" srcOrd="0" destOrd="0" presId="urn:microsoft.com/office/officeart/2005/8/layout/lProcess2"/>
    <dgm:cxn modelId="{6ED808B6-E136-4C15-975B-F17D3C918A32}" type="presParOf" srcId="{0D074039-F8AA-46F1-8551-E95509BEC638}" destId="{2D904F9C-5277-4297-A64B-3ABAB9746B52}" srcOrd="1" destOrd="0" presId="urn:microsoft.com/office/officeart/2005/8/layout/lProcess2"/>
    <dgm:cxn modelId="{070858A4-03A3-4F18-A31F-DC6ECFB0F92B}" type="presParOf" srcId="{0D074039-F8AA-46F1-8551-E95509BEC638}" destId="{BE3442F2-8384-487A-A4FC-0137A5DE1F0F}" srcOrd="2" destOrd="0" presId="urn:microsoft.com/office/officeart/2005/8/layout/lProcess2"/>
    <dgm:cxn modelId="{471A6A54-2E68-4DB8-B471-66262B6B6D20}" type="presParOf" srcId="{0D074039-F8AA-46F1-8551-E95509BEC638}" destId="{1E4FF22D-26D2-4218-89A5-CB0BF5385254}" srcOrd="3" destOrd="0" presId="urn:microsoft.com/office/officeart/2005/8/layout/lProcess2"/>
    <dgm:cxn modelId="{1CA6CF7C-942F-47EE-9C59-5ADC11E339DC}" type="presParOf" srcId="{0D074039-F8AA-46F1-8551-E95509BEC638}" destId="{24C478EC-EAF2-4BF5-BD4B-00174874B1A1}" srcOrd="4" destOrd="0" presId="urn:microsoft.com/office/officeart/2005/8/layout/lProcess2"/>
    <dgm:cxn modelId="{41FBCDED-3B6C-4149-8529-86F22011F6A5}" type="presParOf" srcId="{0D074039-F8AA-46F1-8551-E95509BEC638}" destId="{FBE9FE29-8989-4D4D-B900-0E46B2C872CC}" srcOrd="5" destOrd="0" presId="urn:microsoft.com/office/officeart/2005/8/layout/lProcess2"/>
    <dgm:cxn modelId="{4FBBE9D3-732B-4D61-8578-ED0B1F3D9E7D}" type="presParOf" srcId="{0D074039-F8AA-46F1-8551-E95509BEC638}" destId="{E60860F9-1554-4415-AA80-0D7F3BCD79DD}" srcOrd="6" destOrd="0" presId="urn:microsoft.com/office/officeart/2005/8/layout/lProcess2"/>
    <dgm:cxn modelId="{E934B32A-6137-42D9-A90E-87A7F1140875}" type="presParOf" srcId="{0839934F-12FF-4EBF-8562-C132F7DEF7A5}" destId="{9FE5A487-D6AB-472A-9DC1-F60E9DCA04AE}" srcOrd="3" destOrd="0" presId="urn:microsoft.com/office/officeart/2005/8/layout/lProcess2"/>
    <dgm:cxn modelId="{51EF3C5F-6BD1-450C-8721-62866F339BD7}" type="presParOf" srcId="{0839934F-12FF-4EBF-8562-C132F7DEF7A5}" destId="{169312B8-4B7C-4D1C-A9C7-204DCCF72C53}" srcOrd="4" destOrd="0" presId="urn:microsoft.com/office/officeart/2005/8/layout/lProcess2"/>
    <dgm:cxn modelId="{D563D95C-696D-4CBE-B18F-2EBB33665949}" type="presParOf" srcId="{169312B8-4B7C-4D1C-A9C7-204DCCF72C53}" destId="{86BE42A0-B852-4B70-ABEC-54775321B2FD}" srcOrd="0" destOrd="0" presId="urn:microsoft.com/office/officeart/2005/8/layout/lProcess2"/>
    <dgm:cxn modelId="{246A4710-4671-4EC7-BB82-EE9EF7C11E35}" type="presParOf" srcId="{169312B8-4B7C-4D1C-A9C7-204DCCF72C53}" destId="{B7FAB472-8B14-49FD-9F75-6578A01E5E8F}" srcOrd="1" destOrd="0" presId="urn:microsoft.com/office/officeart/2005/8/layout/lProcess2"/>
    <dgm:cxn modelId="{EEA53875-9AB3-43E2-A918-2FB9C3F4D719}" type="presParOf" srcId="{169312B8-4B7C-4D1C-A9C7-204DCCF72C53}" destId="{0BEB539D-8C8B-4579-9385-D5F3D612C974}" srcOrd="2" destOrd="0" presId="urn:microsoft.com/office/officeart/2005/8/layout/lProcess2"/>
    <dgm:cxn modelId="{381101A2-03C2-4B58-A48D-0E1EA70F98EF}" type="presParOf" srcId="{0BEB539D-8C8B-4579-9385-D5F3D612C974}" destId="{925C5503-4B32-44C3-AD35-1F864C5687CF}" srcOrd="0" destOrd="0" presId="urn:microsoft.com/office/officeart/2005/8/layout/lProcess2"/>
    <dgm:cxn modelId="{81B2F3F3-449B-472C-9CBF-B49EBA05C0ED}" type="presParOf" srcId="{925C5503-4B32-44C3-AD35-1F864C5687CF}" destId="{E72B9368-0B9A-4645-BDC6-1D3798EF6275}" srcOrd="0" destOrd="0" presId="urn:microsoft.com/office/officeart/2005/8/layout/lProcess2"/>
    <dgm:cxn modelId="{43E1EF5C-8606-405C-9087-A2A7D463A7D3}" type="presParOf" srcId="{925C5503-4B32-44C3-AD35-1F864C5687CF}" destId="{21F42D25-CCF0-4B42-947C-2D80353A32E3}" srcOrd="1" destOrd="0" presId="urn:microsoft.com/office/officeart/2005/8/layout/lProcess2"/>
    <dgm:cxn modelId="{2FED95F0-5348-47A7-BA31-B549CA88D24B}" type="presParOf" srcId="{925C5503-4B32-44C3-AD35-1F864C5687CF}" destId="{1355A407-50DB-45F4-8541-573897C2A908}" srcOrd="2" destOrd="0" presId="urn:microsoft.com/office/officeart/2005/8/layout/lProcess2"/>
    <dgm:cxn modelId="{2745A93E-E1E5-4BEB-B22C-6A66C51EE28D}" type="presParOf" srcId="{925C5503-4B32-44C3-AD35-1F864C5687CF}" destId="{01AE2B8E-6005-4825-A5F8-473ED713CB23}" srcOrd="3" destOrd="0" presId="urn:microsoft.com/office/officeart/2005/8/layout/lProcess2"/>
    <dgm:cxn modelId="{7F301546-9CC0-4E32-AFDA-79EFD3BC4EFD}" type="presParOf" srcId="{925C5503-4B32-44C3-AD35-1F864C5687CF}" destId="{ED52BB62-A3D2-47C9-A0BC-AFAB82369C32}" srcOrd="4" destOrd="0" presId="urn:microsoft.com/office/officeart/2005/8/layout/lProcess2"/>
    <dgm:cxn modelId="{9CEE3158-656D-435E-8266-9C878511CCE3}" type="presParOf" srcId="{925C5503-4B32-44C3-AD35-1F864C5687CF}" destId="{D8D64C24-17C1-437D-974D-7C93C51225B1}" srcOrd="5" destOrd="0" presId="urn:microsoft.com/office/officeart/2005/8/layout/lProcess2"/>
    <dgm:cxn modelId="{8504EEB1-BB3D-4999-AE0C-784066E92792}" type="presParOf" srcId="{925C5503-4B32-44C3-AD35-1F864C5687CF}" destId="{EBF85DDD-6042-43E4-ABCC-64F72A441543}" srcOrd="6" destOrd="0" presId="urn:microsoft.com/office/officeart/2005/8/layout/lProcess2"/>
    <dgm:cxn modelId="{BB680FF4-77A1-4774-BDC5-274371CD3510}" type="presParOf" srcId="{0839934F-12FF-4EBF-8562-C132F7DEF7A5}" destId="{E7F2E6F1-00C1-4CC1-A142-7B180A3DD76E}" srcOrd="5" destOrd="0" presId="urn:microsoft.com/office/officeart/2005/8/layout/lProcess2"/>
    <dgm:cxn modelId="{7D63CF6B-94CF-464E-B77C-ED1183C013A3}" type="presParOf" srcId="{0839934F-12FF-4EBF-8562-C132F7DEF7A5}" destId="{8D77F9F4-ABD0-4E46-A489-82A8DF600594}" srcOrd="6" destOrd="0" presId="urn:microsoft.com/office/officeart/2005/8/layout/lProcess2"/>
    <dgm:cxn modelId="{4AF09413-84CC-466A-A456-65A9E47EDFA3}" type="presParOf" srcId="{8D77F9F4-ABD0-4E46-A489-82A8DF600594}" destId="{3D789865-99F2-455F-8BE2-A5127528F567}" srcOrd="0" destOrd="0" presId="urn:microsoft.com/office/officeart/2005/8/layout/lProcess2"/>
    <dgm:cxn modelId="{10ED3C22-EC0A-4B02-8940-0C342ABE6B35}" type="presParOf" srcId="{8D77F9F4-ABD0-4E46-A489-82A8DF600594}" destId="{F3374FBF-5010-48E8-8E8D-B06A5B506DFD}" srcOrd="1" destOrd="0" presId="urn:microsoft.com/office/officeart/2005/8/layout/lProcess2"/>
    <dgm:cxn modelId="{29B3366E-2C3A-435A-8DA7-0713E6806199}" type="presParOf" srcId="{8D77F9F4-ABD0-4E46-A489-82A8DF600594}" destId="{26A28D9A-09B9-451D-B3C6-3BDD4052D46C}" srcOrd="2" destOrd="0" presId="urn:microsoft.com/office/officeart/2005/8/layout/lProcess2"/>
    <dgm:cxn modelId="{F02F76F1-AAF2-4200-BEE2-69BEFA7417CA}" type="presParOf" srcId="{26A28D9A-09B9-451D-B3C6-3BDD4052D46C}" destId="{D8898D99-C00C-4C55-AACA-66D64F72FB70}" srcOrd="0" destOrd="0" presId="urn:microsoft.com/office/officeart/2005/8/layout/lProcess2"/>
    <dgm:cxn modelId="{7475BBF9-77AA-4092-A15B-FE6D46CC1B67}" type="presParOf" srcId="{D8898D99-C00C-4C55-AACA-66D64F72FB70}" destId="{B7068602-64DC-48B9-BC7F-12B441CAF02B}" srcOrd="0" destOrd="0" presId="urn:microsoft.com/office/officeart/2005/8/layout/lProcess2"/>
    <dgm:cxn modelId="{D6C83A5F-FBFB-4AB5-849A-8472A13B9AA0}" type="presParOf" srcId="{D8898D99-C00C-4C55-AACA-66D64F72FB70}" destId="{C9347534-E0CB-4F2F-A449-04108E49F61D}" srcOrd="1" destOrd="0" presId="urn:microsoft.com/office/officeart/2005/8/layout/lProcess2"/>
    <dgm:cxn modelId="{30FC8840-4428-4E5A-88F0-2712FC328B45}" type="presParOf" srcId="{D8898D99-C00C-4C55-AACA-66D64F72FB70}" destId="{60A84C83-2BF6-4776-997D-EB7933DA911D}" srcOrd="2" destOrd="0" presId="urn:microsoft.com/office/officeart/2005/8/layout/lProcess2"/>
    <dgm:cxn modelId="{A3D69202-15E9-43FC-AE35-3BA0AFD1C958}" type="presParOf" srcId="{D8898D99-C00C-4C55-AACA-66D64F72FB70}" destId="{15FA38A7-5F43-4955-9B74-821C61EA9171}" srcOrd="3" destOrd="0" presId="urn:microsoft.com/office/officeart/2005/8/layout/lProcess2"/>
    <dgm:cxn modelId="{96FA6C48-645B-4308-80BE-9C018AB8B76A}" type="presParOf" srcId="{D8898D99-C00C-4C55-AACA-66D64F72FB70}" destId="{5F722D1F-9850-443A-887E-AB89C44D60F0}" srcOrd="4" destOrd="0" presId="urn:microsoft.com/office/officeart/2005/8/layout/lProcess2"/>
    <dgm:cxn modelId="{9185E4D4-A57D-4E91-BBCC-69AF165BF390}" type="presParOf" srcId="{D8898D99-C00C-4C55-AACA-66D64F72FB70}" destId="{54B645E0-024E-4F67-AA4A-BBF4F175B253}" srcOrd="5" destOrd="0" presId="urn:microsoft.com/office/officeart/2005/8/layout/lProcess2"/>
    <dgm:cxn modelId="{873AFDC6-4830-4FFC-8F76-F46CFAD0F6D1}" type="presParOf" srcId="{D8898D99-C00C-4C55-AACA-66D64F72FB70}" destId="{46E25212-E0F0-4FF6-8797-233956843E72}" srcOrd="6" destOrd="0" presId="urn:microsoft.com/office/officeart/2005/8/layout/lProcess2"/>
    <dgm:cxn modelId="{8AC71341-58CE-4343-BD8B-3E4D7A817514}" type="presParOf" srcId="{D8898D99-C00C-4C55-AACA-66D64F72FB70}" destId="{4B35E2F3-D6BA-498D-9DF3-CBBEA5C0B38B}" srcOrd="7" destOrd="0" presId="urn:microsoft.com/office/officeart/2005/8/layout/lProcess2"/>
    <dgm:cxn modelId="{6CB8403C-0B2C-40D5-9ABB-C3FCAA12C065}" type="presParOf" srcId="{D8898D99-C00C-4C55-AACA-66D64F72FB70}" destId="{41E3BD80-648E-4CB6-BFC2-E7A4E6B5C386}" srcOrd="8" destOrd="0" presId="urn:microsoft.com/office/officeart/2005/8/layout/lProcess2"/>
    <dgm:cxn modelId="{21783D34-3241-46DE-BB96-53B2FAA9983E}" type="presParOf" srcId="{0839934F-12FF-4EBF-8562-C132F7DEF7A5}" destId="{D45459F9-D3AD-4E28-9A09-FA30D72EF334}" srcOrd="7" destOrd="0" presId="urn:microsoft.com/office/officeart/2005/8/layout/lProcess2"/>
    <dgm:cxn modelId="{9EDFAC46-0BE9-4FC9-8AF9-0E99D7BFCD98}" type="presParOf" srcId="{0839934F-12FF-4EBF-8562-C132F7DEF7A5}" destId="{3714E570-83C7-4D2E-8EB3-1ACCF1511194}" srcOrd="8" destOrd="0" presId="urn:microsoft.com/office/officeart/2005/8/layout/lProcess2"/>
    <dgm:cxn modelId="{3676EB3A-06C7-45A7-8EB7-5DE871147C30}" type="presParOf" srcId="{3714E570-83C7-4D2E-8EB3-1ACCF1511194}" destId="{27FFBA49-F1F8-46F0-98D0-A9A7268181EA}" srcOrd="0" destOrd="0" presId="urn:microsoft.com/office/officeart/2005/8/layout/lProcess2"/>
    <dgm:cxn modelId="{E4585B4F-1915-4FBF-BEB8-C12392B10AA2}" type="presParOf" srcId="{3714E570-83C7-4D2E-8EB3-1ACCF1511194}" destId="{308BE9EE-72C5-4751-918A-0601D7FC07A3}" srcOrd="1" destOrd="0" presId="urn:microsoft.com/office/officeart/2005/8/layout/lProcess2"/>
    <dgm:cxn modelId="{FE4491E1-A22F-4B29-ABF5-8458AAFAEA69}" type="presParOf" srcId="{3714E570-83C7-4D2E-8EB3-1ACCF1511194}" destId="{3FDBFCFE-16E7-4E1E-A5ED-79B60BF1F051}" srcOrd="2" destOrd="0" presId="urn:microsoft.com/office/officeart/2005/8/layout/lProcess2"/>
    <dgm:cxn modelId="{26D423C7-A025-4EF8-B173-7759CDE85D37}" type="presParOf" srcId="{3FDBFCFE-16E7-4E1E-A5ED-79B60BF1F051}" destId="{5FF9B2FC-286B-48D3-B3BF-02921D2D2F19}" srcOrd="0" destOrd="0" presId="urn:microsoft.com/office/officeart/2005/8/layout/lProcess2"/>
    <dgm:cxn modelId="{3819322B-472C-42DD-85FA-2BB65B59F773}" type="presParOf" srcId="{5FF9B2FC-286B-48D3-B3BF-02921D2D2F19}" destId="{D89FEA42-39DC-4368-BC98-8C8901C957C2}" srcOrd="0" destOrd="0" presId="urn:microsoft.com/office/officeart/2005/8/layout/lProcess2"/>
    <dgm:cxn modelId="{E76D7AC1-D06F-4BE3-9E26-A18B7BFE7727}" type="presParOf" srcId="{5FF9B2FC-286B-48D3-B3BF-02921D2D2F19}" destId="{DA13B7B1-961D-457F-8BFA-4B83AFE427F0}" srcOrd="1" destOrd="0" presId="urn:microsoft.com/office/officeart/2005/8/layout/lProcess2"/>
    <dgm:cxn modelId="{D5A58F17-0642-46B4-827C-A21AF3031F95}" type="presParOf" srcId="{5FF9B2FC-286B-48D3-B3BF-02921D2D2F19}" destId="{D8B83ED2-0D1E-4DFE-BD33-97C981260ED9}" srcOrd="2" destOrd="0" presId="urn:microsoft.com/office/officeart/2005/8/layout/lProcess2"/>
    <dgm:cxn modelId="{50BD9E31-85F0-4393-85FF-29E45046AE16}" type="presParOf" srcId="{5FF9B2FC-286B-48D3-B3BF-02921D2D2F19}" destId="{FC16FF15-F0F0-451A-B4CF-683C1EDA9EB2}" srcOrd="3" destOrd="0" presId="urn:microsoft.com/office/officeart/2005/8/layout/lProcess2"/>
    <dgm:cxn modelId="{FB951078-EDBB-44D9-95EF-E127C8B00D03}" type="presParOf" srcId="{5FF9B2FC-286B-48D3-B3BF-02921D2D2F19}" destId="{766CEBBF-8DCA-4C2B-93FD-3DC2645420AA}" srcOrd="4" destOrd="0" presId="urn:microsoft.com/office/officeart/2005/8/layout/lProcess2"/>
    <dgm:cxn modelId="{248E7DDA-39B6-47A8-99CC-B389FEAC161C}" type="presParOf" srcId="{5FF9B2FC-286B-48D3-B3BF-02921D2D2F19}" destId="{FD369829-9ECA-4EAF-A56A-A280A199F4B5}" srcOrd="5" destOrd="0" presId="urn:microsoft.com/office/officeart/2005/8/layout/lProcess2"/>
    <dgm:cxn modelId="{8BFB2F62-15A3-4939-AEF2-8E439B635818}" type="presParOf" srcId="{5FF9B2FC-286B-48D3-B3BF-02921D2D2F19}" destId="{7F2E08EE-CDC7-4DDA-A621-ECAC3109733A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D2555C-21B0-4CFD-BF59-2D056C889EBA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57F67315-7408-402A-AE1A-85D1EEA06246}">
      <dgm:prSet custT="1"/>
      <dgm:spPr/>
      <dgm:t>
        <a:bodyPr/>
        <a:lstStyle/>
        <a:p>
          <a:pPr rtl="0"/>
          <a:r>
            <a:rPr lang="en-US" altLang="zh-TW" sz="2400" b="0" dirty="0"/>
            <a:t>Excel</a:t>
          </a:r>
          <a:r>
            <a:rPr lang="zh-TW" altLang="en-US" sz="2400" b="0" dirty="0"/>
            <a:t>基本操作與概念</a:t>
          </a:r>
        </a:p>
      </dgm:t>
    </dgm:pt>
    <dgm:pt modelId="{B8D0D84F-E3CF-432B-B6DB-6435ADE15405}" type="parTrans" cxnId="{A51701EB-D3FA-4257-9EFC-C8B4C28EC433}">
      <dgm:prSet/>
      <dgm:spPr/>
      <dgm:t>
        <a:bodyPr/>
        <a:lstStyle/>
        <a:p>
          <a:endParaRPr lang="zh-TW" altLang="en-US" sz="1400" b="0">
            <a:solidFill>
              <a:schemeClr val="accent3"/>
            </a:solidFill>
          </a:endParaRPr>
        </a:p>
      </dgm:t>
    </dgm:pt>
    <dgm:pt modelId="{52CED2EE-D441-4665-824F-638786858D3F}" type="sibTrans" cxnId="{A51701EB-D3FA-4257-9EFC-C8B4C28EC433}">
      <dgm:prSet/>
      <dgm:spPr/>
      <dgm:t>
        <a:bodyPr/>
        <a:lstStyle/>
        <a:p>
          <a:endParaRPr lang="zh-TW" altLang="en-US" sz="1400" b="0">
            <a:solidFill>
              <a:schemeClr val="accent3"/>
            </a:solidFill>
          </a:endParaRPr>
        </a:p>
      </dgm:t>
    </dgm:pt>
    <dgm:pt modelId="{EBD1D474-DD5B-496B-978B-069173A8FABA}">
      <dgm:prSet custT="1"/>
      <dgm:spPr/>
      <dgm:t>
        <a:bodyPr/>
        <a:lstStyle/>
        <a:p>
          <a:pPr rtl="0"/>
          <a:r>
            <a:rPr lang="zh-TW" altLang="en-US" sz="2400" b="0" dirty="0"/>
            <a:t>設定儲存格格式</a:t>
          </a:r>
        </a:p>
      </dgm:t>
    </dgm:pt>
    <dgm:pt modelId="{459D7ABC-9D6B-449B-B441-178746E56641}" type="parTrans" cxnId="{069A3E0D-DE52-42A8-8BC2-BF69526817B1}">
      <dgm:prSet/>
      <dgm:spPr/>
      <dgm:t>
        <a:bodyPr/>
        <a:lstStyle/>
        <a:p>
          <a:endParaRPr lang="zh-TW" altLang="en-US" sz="1400" b="0">
            <a:solidFill>
              <a:schemeClr val="accent3"/>
            </a:solidFill>
          </a:endParaRPr>
        </a:p>
      </dgm:t>
    </dgm:pt>
    <dgm:pt modelId="{880A7BCA-B243-46BF-AFF4-53324DF8A3DF}" type="sibTrans" cxnId="{069A3E0D-DE52-42A8-8BC2-BF69526817B1}">
      <dgm:prSet/>
      <dgm:spPr/>
      <dgm:t>
        <a:bodyPr/>
        <a:lstStyle/>
        <a:p>
          <a:endParaRPr lang="zh-TW" altLang="en-US" sz="1400" b="0">
            <a:solidFill>
              <a:schemeClr val="accent3"/>
            </a:solidFill>
          </a:endParaRPr>
        </a:p>
      </dgm:t>
    </dgm:pt>
    <dgm:pt modelId="{E2E154C7-FA88-4C72-86A7-B58599E57B1F}">
      <dgm:prSet custT="1"/>
      <dgm:spPr/>
      <dgm:t>
        <a:bodyPr/>
        <a:lstStyle/>
        <a:p>
          <a:pPr rtl="0"/>
          <a:r>
            <a:rPr lang="zh-TW" altLang="en-US" sz="2400" b="0" dirty="0"/>
            <a:t>建立與編輯</a:t>
          </a:r>
          <a:r>
            <a:rPr lang="en-US" altLang="zh-TW" sz="2400" b="0" dirty="0"/>
            <a:t>Excel</a:t>
          </a:r>
          <a:r>
            <a:rPr lang="zh-TW" altLang="en-US" sz="2400" b="0" dirty="0"/>
            <a:t>表格</a:t>
          </a:r>
        </a:p>
      </dgm:t>
    </dgm:pt>
    <dgm:pt modelId="{4BFA1ED8-569A-4AB9-91CA-016D870EAE66}" type="parTrans" cxnId="{32CBBD95-8714-48C7-90B8-FE657C8F155B}">
      <dgm:prSet/>
      <dgm:spPr/>
      <dgm:t>
        <a:bodyPr/>
        <a:lstStyle/>
        <a:p>
          <a:endParaRPr lang="zh-TW" altLang="en-US" sz="1400" b="0">
            <a:solidFill>
              <a:schemeClr val="accent3"/>
            </a:solidFill>
          </a:endParaRPr>
        </a:p>
      </dgm:t>
    </dgm:pt>
    <dgm:pt modelId="{6087CDA4-2CDD-41B3-89E5-C114A2F7B448}" type="sibTrans" cxnId="{32CBBD95-8714-48C7-90B8-FE657C8F155B}">
      <dgm:prSet/>
      <dgm:spPr/>
      <dgm:t>
        <a:bodyPr/>
        <a:lstStyle/>
        <a:p>
          <a:endParaRPr lang="zh-TW" altLang="en-US" sz="1400" b="0">
            <a:solidFill>
              <a:schemeClr val="accent3"/>
            </a:solidFill>
          </a:endParaRPr>
        </a:p>
      </dgm:t>
    </dgm:pt>
    <dgm:pt modelId="{E45548CF-AFA5-4127-AF3E-C47DBA7DDAC2}">
      <dgm:prSet custT="1"/>
      <dgm:spPr/>
      <dgm:t>
        <a:bodyPr/>
        <a:lstStyle/>
        <a:p>
          <a:pPr rtl="0"/>
          <a:r>
            <a:rPr lang="zh-TW" altLang="en-US" sz="2400" b="0" dirty="0"/>
            <a:t>建立樞紐分析表與篩選設定</a:t>
          </a:r>
        </a:p>
      </dgm:t>
    </dgm:pt>
    <dgm:pt modelId="{4EE30EF3-274C-4BB5-862E-CD251D3870AA}" type="parTrans" cxnId="{EA50D234-0797-48B8-A52A-0E8DA563A109}">
      <dgm:prSet/>
      <dgm:spPr/>
      <dgm:t>
        <a:bodyPr/>
        <a:lstStyle/>
        <a:p>
          <a:endParaRPr lang="zh-TW" altLang="en-US" sz="1400" b="0">
            <a:solidFill>
              <a:schemeClr val="accent3"/>
            </a:solidFill>
          </a:endParaRPr>
        </a:p>
      </dgm:t>
    </dgm:pt>
    <dgm:pt modelId="{8294203F-8F7E-4D22-8758-91803C224046}" type="sibTrans" cxnId="{EA50D234-0797-48B8-A52A-0E8DA563A109}">
      <dgm:prSet/>
      <dgm:spPr/>
      <dgm:t>
        <a:bodyPr/>
        <a:lstStyle/>
        <a:p>
          <a:endParaRPr lang="zh-TW" altLang="en-US" sz="1400" b="0">
            <a:solidFill>
              <a:schemeClr val="accent3"/>
            </a:solidFill>
          </a:endParaRPr>
        </a:p>
      </dgm:t>
    </dgm:pt>
    <dgm:pt modelId="{B0D4746E-5916-4AA0-99AB-306F1FAF876A}" type="pres">
      <dgm:prSet presAssocID="{5BD2555C-21B0-4CFD-BF59-2D056C889EB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CC3BAF49-FF20-4FAB-9C6E-38145E87CC2A}" type="pres">
      <dgm:prSet presAssocID="{5BD2555C-21B0-4CFD-BF59-2D056C889EBA}" presName="Name1" presStyleCnt="0"/>
      <dgm:spPr/>
    </dgm:pt>
    <dgm:pt modelId="{6F862F62-5D78-4025-A3FC-3638BC8AFDB6}" type="pres">
      <dgm:prSet presAssocID="{5BD2555C-21B0-4CFD-BF59-2D056C889EBA}" presName="cycle" presStyleCnt="0"/>
      <dgm:spPr/>
    </dgm:pt>
    <dgm:pt modelId="{99169CA7-477E-4D74-B9E4-D75A169656ED}" type="pres">
      <dgm:prSet presAssocID="{5BD2555C-21B0-4CFD-BF59-2D056C889EBA}" presName="srcNode" presStyleLbl="node1" presStyleIdx="0" presStyleCnt="4"/>
      <dgm:spPr/>
    </dgm:pt>
    <dgm:pt modelId="{7C0DA960-1171-49EF-A950-045A7C1FFACC}" type="pres">
      <dgm:prSet presAssocID="{5BD2555C-21B0-4CFD-BF59-2D056C889EBA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086E9FFE-F40F-40E4-B37B-E2C1359D4FE7}" type="pres">
      <dgm:prSet presAssocID="{5BD2555C-21B0-4CFD-BF59-2D056C889EBA}" presName="extraNode" presStyleLbl="node1" presStyleIdx="0" presStyleCnt="4"/>
      <dgm:spPr/>
    </dgm:pt>
    <dgm:pt modelId="{9C57003F-E8A5-4467-AE27-72139E92DBA1}" type="pres">
      <dgm:prSet presAssocID="{5BD2555C-21B0-4CFD-BF59-2D056C889EBA}" presName="dstNode" presStyleLbl="node1" presStyleIdx="0" presStyleCnt="4"/>
      <dgm:spPr/>
    </dgm:pt>
    <dgm:pt modelId="{74E79B97-1A59-4200-B604-E868D4413D8A}" type="pres">
      <dgm:prSet presAssocID="{57F67315-7408-402A-AE1A-85D1EEA0624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38FBAB8-E981-429A-8D83-B3EBD4A7029D}" type="pres">
      <dgm:prSet presAssocID="{57F67315-7408-402A-AE1A-85D1EEA06246}" presName="accent_1" presStyleCnt="0"/>
      <dgm:spPr/>
    </dgm:pt>
    <dgm:pt modelId="{DF29FAD3-749B-4671-8D64-9A9F7CDE09D1}" type="pres">
      <dgm:prSet presAssocID="{57F67315-7408-402A-AE1A-85D1EEA0624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gm:spPr>
    </dgm:pt>
    <dgm:pt modelId="{EF284918-ACFC-48B2-BE8C-EF04EB319F6B}" type="pres">
      <dgm:prSet presAssocID="{EBD1D474-DD5B-496B-978B-069173A8FABA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6EBF22-7651-47A9-B454-097DEF7D7B95}" type="pres">
      <dgm:prSet presAssocID="{EBD1D474-DD5B-496B-978B-069173A8FABA}" presName="accent_2" presStyleCnt="0"/>
      <dgm:spPr/>
    </dgm:pt>
    <dgm:pt modelId="{14DBC152-7583-43A7-9799-E10FCAD5D5EC}" type="pres">
      <dgm:prSet presAssocID="{EBD1D474-DD5B-496B-978B-069173A8FABA}" presName="accentRepeatNode" presStyleLbl="solidFgAcc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gm:spPr>
    </dgm:pt>
    <dgm:pt modelId="{122B23BB-2AB6-4872-B958-FAC9EB60B9E6}" type="pres">
      <dgm:prSet presAssocID="{E2E154C7-FA88-4C72-86A7-B58599E57B1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885171-24DA-4A30-8835-269FECEDD2A3}" type="pres">
      <dgm:prSet presAssocID="{E2E154C7-FA88-4C72-86A7-B58599E57B1F}" presName="accent_3" presStyleCnt="0"/>
      <dgm:spPr/>
    </dgm:pt>
    <dgm:pt modelId="{3853AA6C-2497-4AF5-9D67-A446931730E1}" type="pres">
      <dgm:prSet presAssocID="{E2E154C7-FA88-4C72-86A7-B58599E57B1F}" presName="accentRepeatNode" presStyleLbl="solidFgAcc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gm:spPr>
    </dgm:pt>
    <dgm:pt modelId="{F2AE8714-49C2-409F-90CF-C096C98B34CF}" type="pres">
      <dgm:prSet presAssocID="{E45548CF-AFA5-4127-AF3E-C47DBA7DDAC2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9DB81D-8E9F-4AFB-BF29-216D1617E20A}" type="pres">
      <dgm:prSet presAssocID="{E45548CF-AFA5-4127-AF3E-C47DBA7DDAC2}" presName="accent_4" presStyleCnt="0"/>
      <dgm:spPr/>
    </dgm:pt>
    <dgm:pt modelId="{1BAB2C79-35A0-44A0-A088-26397C2685D7}" type="pres">
      <dgm:prSet presAssocID="{E45548CF-AFA5-4127-AF3E-C47DBA7DDAC2}" presName="accentRepeatNode" presStyleLbl="solidFgAcc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gm:spPr>
    </dgm:pt>
  </dgm:ptLst>
  <dgm:cxnLst>
    <dgm:cxn modelId="{52DD6A09-8A60-46C0-B356-3B22EDB48766}" type="presOf" srcId="{E45548CF-AFA5-4127-AF3E-C47DBA7DDAC2}" destId="{F2AE8714-49C2-409F-90CF-C096C98B34CF}" srcOrd="0" destOrd="0" presId="urn:microsoft.com/office/officeart/2008/layout/VerticalCurvedList"/>
    <dgm:cxn modelId="{9D51FD97-8900-4459-892B-A20E3ECD66D0}" type="presOf" srcId="{57F67315-7408-402A-AE1A-85D1EEA06246}" destId="{74E79B97-1A59-4200-B604-E868D4413D8A}" srcOrd="0" destOrd="0" presId="urn:microsoft.com/office/officeart/2008/layout/VerticalCurvedList"/>
    <dgm:cxn modelId="{32CBBD95-8714-48C7-90B8-FE657C8F155B}" srcId="{5BD2555C-21B0-4CFD-BF59-2D056C889EBA}" destId="{E2E154C7-FA88-4C72-86A7-B58599E57B1F}" srcOrd="2" destOrd="0" parTransId="{4BFA1ED8-569A-4AB9-91CA-016D870EAE66}" sibTransId="{6087CDA4-2CDD-41B3-89E5-C114A2F7B448}"/>
    <dgm:cxn modelId="{3F03968D-1B7D-49CB-B5D1-09993C0CD144}" type="presOf" srcId="{52CED2EE-D441-4665-824F-638786858D3F}" destId="{7C0DA960-1171-49EF-A950-045A7C1FFACC}" srcOrd="0" destOrd="0" presId="urn:microsoft.com/office/officeart/2008/layout/VerticalCurvedList"/>
    <dgm:cxn modelId="{E621C6DA-599E-4518-9837-ECE25ED15A1A}" type="presOf" srcId="{EBD1D474-DD5B-496B-978B-069173A8FABA}" destId="{EF284918-ACFC-48B2-BE8C-EF04EB319F6B}" srcOrd="0" destOrd="0" presId="urn:microsoft.com/office/officeart/2008/layout/VerticalCurvedList"/>
    <dgm:cxn modelId="{DFA13B59-C764-43F7-847A-7BF3975F3818}" type="presOf" srcId="{5BD2555C-21B0-4CFD-BF59-2D056C889EBA}" destId="{B0D4746E-5916-4AA0-99AB-306F1FAF876A}" srcOrd="0" destOrd="0" presId="urn:microsoft.com/office/officeart/2008/layout/VerticalCurvedList"/>
    <dgm:cxn modelId="{069A3E0D-DE52-42A8-8BC2-BF69526817B1}" srcId="{5BD2555C-21B0-4CFD-BF59-2D056C889EBA}" destId="{EBD1D474-DD5B-496B-978B-069173A8FABA}" srcOrd="1" destOrd="0" parTransId="{459D7ABC-9D6B-449B-B441-178746E56641}" sibTransId="{880A7BCA-B243-46BF-AFF4-53324DF8A3DF}"/>
    <dgm:cxn modelId="{A07D4391-F177-4FED-8CD4-6848FB17A7EC}" type="presOf" srcId="{E2E154C7-FA88-4C72-86A7-B58599E57B1F}" destId="{122B23BB-2AB6-4872-B958-FAC9EB60B9E6}" srcOrd="0" destOrd="0" presId="urn:microsoft.com/office/officeart/2008/layout/VerticalCurvedList"/>
    <dgm:cxn modelId="{A51701EB-D3FA-4257-9EFC-C8B4C28EC433}" srcId="{5BD2555C-21B0-4CFD-BF59-2D056C889EBA}" destId="{57F67315-7408-402A-AE1A-85D1EEA06246}" srcOrd="0" destOrd="0" parTransId="{B8D0D84F-E3CF-432B-B6DB-6435ADE15405}" sibTransId="{52CED2EE-D441-4665-824F-638786858D3F}"/>
    <dgm:cxn modelId="{EA50D234-0797-48B8-A52A-0E8DA563A109}" srcId="{5BD2555C-21B0-4CFD-BF59-2D056C889EBA}" destId="{E45548CF-AFA5-4127-AF3E-C47DBA7DDAC2}" srcOrd="3" destOrd="0" parTransId="{4EE30EF3-274C-4BB5-862E-CD251D3870AA}" sibTransId="{8294203F-8F7E-4D22-8758-91803C224046}"/>
    <dgm:cxn modelId="{810F0CCE-E223-4FAA-B764-EB346D0B781E}" type="presParOf" srcId="{B0D4746E-5916-4AA0-99AB-306F1FAF876A}" destId="{CC3BAF49-FF20-4FAB-9C6E-38145E87CC2A}" srcOrd="0" destOrd="0" presId="urn:microsoft.com/office/officeart/2008/layout/VerticalCurvedList"/>
    <dgm:cxn modelId="{34B3A320-8DAA-4B3C-80CA-8504B0FF4D73}" type="presParOf" srcId="{CC3BAF49-FF20-4FAB-9C6E-38145E87CC2A}" destId="{6F862F62-5D78-4025-A3FC-3638BC8AFDB6}" srcOrd="0" destOrd="0" presId="urn:microsoft.com/office/officeart/2008/layout/VerticalCurvedList"/>
    <dgm:cxn modelId="{1519C06B-F5E3-4963-8F18-BF5EBDA97D0A}" type="presParOf" srcId="{6F862F62-5D78-4025-A3FC-3638BC8AFDB6}" destId="{99169CA7-477E-4D74-B9E4-D75A169656ED}" srcOrd="0" destOrd="0" presId="urn:microsoft.com/office/officeart/2008/layout/VerticalCurvedList"/>
    <dgm:cxn modelId="{7B121D99-2635-403C-A7F9-5794F9C02E47}" type="presParOf" srcId="{6F862F62-5D78-4025-A3FC-3638BC8AFDB6}" destId="{7C0DA960-1171-49EF-A950-045A7C1FFACC}" srcOrd="1" destOrd="0" presId="urn:microsoft.com/office/officeart/2008/layout/VerticalCurvedList"/>
    <dgm:cxn modelId="{A8CD22EF-4332-493F-9351-64A47EFE693A}" type="presParOf" srcId="{6F862F62-5D78-4025-A3FC-3638BC8AFDB6}" destId="{086E9FFE-F40F-40E4-B37B-E2C1359D4FE7}" srcOrd="2" destOrd="0" presId="urn:microsoft.com/office/officeart/2008/layout/VerticalCurvedList"/>
    <dgm:cxn modelId="{54E90FF1-0E50-43B5-8364-1C66C8AB194F}" type="presParOf" srcId="{6F862F62-5D78-4025-A3FC-3638BC8AFDB6}" destId="{9C57003F-E8A5-4467-AE27-72139E92DBA1}" srcOrd="3" destOrd="0" presId="urn:microsoft.com/office/officeart/2008/layout/VerticalCurvedList"/>
    <dgm:cxn modelId="{3605DF8E-E972-4456-AFA7-E6B6E23291A4}" type="presParOf" srcId="{CC3BAF49-FF20-4FAB-9C6E-38145E87CC2A}" destId="{74E79B97-1A59-4200-B604-E868D4413D8A}" srcOrd="1" destOrd="0" presId="urn:microsoft.com/office/officeart/2008/layout/VerticalCurvedList"/>
    <dgm:cxn modelId="{C341DA1A-6500-45E6-9A89-3B03669203DF}" type="presParOf" srcId="{CC3BAF49-FF20-4FAB-9C6E-38145E87CC2A}" destId="{E38FBAB8-E981-429A-8D83-B3EBD4A7029D}" srcOrd="2" destOrd="0" presId="urn:microsoft.com/office/officeart/2008/layout/VerticalCurvedList"/>
    <dgm:cxn modelId="{A3BEA3DF-5DC2-47BB-804E-46335B60B9D5}" type="presParOf" srcId="{E38FBAB8-E981-429A-8D83-B3EBD4A7029D}" destId="{DF29FAD3-749B-4671-8D64-9A9F7CDE09D1}" srcOrd="0" destOrd="0" presId="urn:microsoft.com/office/officeart/2008/layout/VerticalCurvedList"/>
    <dgm:cxn modelId="{67511B26-4B0B-48BE-A8BE-B70DBDB01A6F}" type="presParOf" srcId="{CC3BAF49-FF20-4FAB-9C6E-38145E87CC2A}" destId="{EF284918-ACFC-48B2-BE8C-EF04EB319F6B}" srcOrd="3" destOrd="0" presId="urn:microsoft.com/office/officeart/2008/layout/VerticalCurvedList"/>
    <dgm:cxn modelId="{55785E5E-2573-4396-BB53-085E43115CD5}" type="presParOf" srcId="{CC3BAF49-FF20-4FAB-9C6E-38145E87CC2A}" destId="{526EBF22-7651-47A9-B454-097DEF7D7B95}" srcOrd="4" destOrd="0" presId="urn:microsoft.com/office/officeart/2008/layout/VerticalCurvedList"/>
    <dgm:cxn modelId="{CF17A965-986F-436E-9023-BB4A05E5C7C0}" type="presParOf" srcId="{526EBF22-7651-47A9-B454-097DEF7D7B95}" destId="{14DBC152-7583-43A7-9799-E10FCAD5D5EC}" srcOrd="0" destOrd="0" presId="urn:microsoft.com/office/officeart/2008/layout/VerticalCurvedList"/>
    <dgm:cxn modelId="{A8B55703-B477-4CCB-AED2-94F10DA7FD75}" type="presParOf" srcId="{CC3BAF49-FF20-4FAB-9C6E-38145E87CC2A}" destId="{122B23BB-2AB6-4872-B958-FAC9EB60B9E6}" srcOrd="5" destOrd="0" presId="urn:microsoft.com/office/officeart/2008/layout/VerticalCurvedList"/>
    <dgm:cxn modelId="{6590DCFF-D7B2-4C19-A200-E4EF8495CE1B}" type="presParOf" srcId="{CC3BAF49-FF20-4FAB-9C6E-38145E87CC2A}" destId="{65885171-24DA-4A30-8835-269FECEDD2A3}" srcOrd="6" destOrd="0" presId="urn:microsoft.com/office/officeart/2008/layout/VerticalCurvedList"/>
    <dgm:cxn modelId="{9E975B76-5C45-43BF-9F74-0C7040877303}" type="presParOf" srcId="{65885171-24DA-4A30-8835-269FECEDD2A3}" destId="{3853AA6C-2497-4AF5-9D67-A446931730E1}" srcOrd="0" destOrd="0" presId="urn:microsoft.com/office/officeart/2008/layout/VerticalCurvedList"/>
    <dgm:cxn modelId="{134CC791-7CAA-478D-8D44-94DE1044955E}" type="presParOf" srcId="{CC3BAF49-FF20-4FAB-9C6E-38145E87CC2A}" destId="{F2AE8714-49C2-409F-90CF-C096C98B34CF}" srcOrd="7" destOrd="0" presId="urn:microsoft.com/office/officeart/2008/layout/VerticalCurvedList"/>
    <dgm:cxn modelId="{F2EEDF1F-C5A9-420D-9493-ED49F6943E31}" type="presParOf" srcId="{CC3BAF49-FF20-4FAB-9C6E-38145E87CC2A}" destId="{AE9DB81D-8E9F-4AFB-BF29-216D1617E20A}" srcOrd="8" destOrd="0" presId="urn:microsoft.com/office/officeart/2008/layout/VerticalCurvedList"/>
    <dgm:cxn modelId="{A9164256-5682-4189-A80F-45207B9197ED}" type="presParOf" srcId="{AE9DB81D-8E9F-4AFB-BF29-216D1617E20A}" destId="{1BAB2C79-35A0-44A0-A088-26397C2685D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885FA-9C8D-4CAF-8BDA-83AE9C77AC51}">
      <dsp:nvSpPr>
        <dsp:cNvPr id="0" name=""/>
        <dsp:cNvSpPr/>
      </dsp:nvSpPr>
      <dsp:spPr>
        <a:xfrm>
          <a:off x="4540" y="0"/>
          <a:ext cx="1593327" cy="4645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基本操作</a:t>
          </a:r>
          <a:r>
            <a:rPr lang="en-US" altLang="zh-TW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與概念</a:t>
          </a:r>
          <a:r>
            <a:rPr lang="en-US" altLang="zh-TW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(I)</a:t>
          </a:r>
          <a:endParaRPr lang="zh-TW" sz="27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4540" y="0"/>
        <a:ext cx="1593327" cy="1393694"/>
      </dsp:txXfrm>
    </dsp:sp>
    <dsp:sp modelId="{44C74FAC-CE10-4050-BCFA-C9470AA5F9A1}">
      <dsp:nvSpPr>
        <dsp:cNvPr id="0" name=""/>
        <dsp:cNvSpPr/>
      </dsp:nvSpPr>
      <dsp:spPr>
        <a:xfrm>
          <a:off x="163873" y="1393807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選取範圍</a:t>
          </a:r>
        </a:p>
      </dsp:txBody>
      <dsp:txXfrm>
        <a:off x="183695" y="1413629"/>
        <a:ext cx="1235018" cy="637128"/>
      </dsp:txXfrm>
    </dsp:sp>
    <dsp:sp modelId="{D909DE47-1889-4946-8166-8C7EC20C2B76}">
      <dsp:nvSpPr>
        <dsp:cNvPr id="0" name=""/>
        <dsp:cNvSpPr/>
      </dsp:nvSpPr>
      <dsp:spPr>
        <a:xfrm>
          <a:off x="163873" y="2174698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21152"/>
                <a:satOff val="-1199"/>
                <a:lumOff val="4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21152"/>
                <a:satOff val="-1199"/>
                <a:lumOff val="4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21152"/>
                <a:satOff val="-1199"/>
                <a:lumOff val="4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滑鼠符號</a:t>
          </a:r>
          <a:endParaRPr lang="zh-TW" altLang="en-US" sz="14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183695" y="2194520"/>
        <a:ext cx="1235018" cy="637128"/>
      </dsp:txXfrm>
    </dsp:sp>
    <dsp:sp modelId="{4D7BDF32-7C72-4654-A2D8-24C55A1150AB}">
      <dsp:nvSpPr>
        <dsp:cNvPr id="0" name=""/>
        <dsp:cNvSpPr/>
      </dsp:nvSpPr>
      <dsp:spPr>
        <a:xfrm>
          <a:off x="163873" y="2955589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2042303"/>
                <a:satOff val="-2399"/>
                <a:lumOff val="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042303"/>
                <a:satOff val="-2399"/>
                <a:lumOff val="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042303"/>
                <a:satOff val="-2399"/>
                <a:lumOff val="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選取值、</a:t>
          </a:r>
          <a:r>
            <a:rPr lang="en-US" altLang="zh-TW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公式、物件</a:t>
          </a:r>
          <a:endParaRPr lang="zh-TW" sz="14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183695" y="2975411"/>
        <a:ext cx="1235018" cy="637128"/>
      </dsp:txXfrm>
    </dsp:sp>
    <dsp:sp modelId="{E8239E71-B77A-4B77-8BAF-AEF2B83C40B2}">
      <dsp:nvSpPr>
        <dsp:cNvPr id="0" name=""/>
        <dsp:cNvSpPr/>
      </dsp:nvSpPr>
      <dsp:spPr>
        <a:xfrm>
          <a:off x="163873" y="3736480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3063455"/>
                <a:satOff val="-3598"/>
                <a:lumOff val="13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063455"/>
                <a:satOff val="-3598"/>
                <a:lumOff val="13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063455"/>
                <a:satOff val="-3598"/>
                <a:lumOff val="13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複製資料</a:t>
          </a:r>
          <a:endParaRPr lang="zh-TW" altLang="en-US" sz="14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183695" y="3756302"/>
        <a:ext cx="1235018" cy="637128"/>
      </dsp:txXfrm>
    </dsp:sp>
    <dsp:sp modelId="{169DF2E7-116E-4187-8D68-45C9E199DB35}">
      <dsp:nvSpPr>
        <dsp:cNvPr id="0" name=""/>
        <dsp:cNvSpPr/>
      </dsp:nvSpPr>
      <dsp:spPr>
        <a:xfrm>
          <a:off x="1717367" y="0"/>
          <a:ext cx="1593327" cy="4645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基本操作</a:t>
          </a:r>
          <a:r>
            <a:rPr lang="en-US" altLang="zh-TW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與概念</a:t>
          </a:r>
          <a:r>
            <a:rPr lang="en-US" altLang="zh-TW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(II)</a:t>
          </a:r>
          <a:endParaRPr lang="zh-TW" sz="27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1717367" y="0"/>
        <a:ext cx="1593327" cy="1393694"/>
      </dsp:txXfrm>
    </dsp:sp>
    <dsp:sp modelId="{ABCAF2D2-B0E7-426B-8126-C01E4C036EB7}">
      <dsp:nvSpPr>
        <dsp:cNvPr id="0" name=""/>
        <dsp:cNvSpPr/>
      </dsp:nvSpPr>
      <dsp:spPr>
        <a:xfrm>
          <a:off x="1876700" y="1393807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084606"/>
                <a:satOff val="-4797"/>
                <a:lumOff val="1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084606"/>
                <a:satOff val="-4797"/>
                <a:lumOff val="1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084606"/>
                <a:satOff val="-4797"/>
                <a:lumOff val="1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搬移資料</a:t>
          </a:r>
          <a:endParaRPr lang="zh-TW" altLang="en-US" sz="14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1896522" y="1413629"/>
        <a:ext cx="1235018" cy="637128"/>
      </dsp:txXfrm>
    </dsp:sp>
    <dsp:sp modelId="{BE3442F2-8384-487A-A4FC-0137A5DE1F0F}">
      <dsp:nvSpPr>
        <dsp:cNvPr id="0" name=""/>
        <dsp:cNvSpPr/>
      </dsp:nvSpPr>
      <dsp:spPr>
        <a:xfrm>
          <a:off x="1876700" y="2174698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05758"/>
                <a:satOff val="-5996"/>
                <a:lumOff val="23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05758"/>
                <a:satOff val="-5996"/>
                <a:lumOff val="23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05758"/>
                <a:satOff val="-5996"/>
                <a:lumOff val="23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複製格式</a:t>
          </a:r>
          <a:endParaRPr lang="zh-TW" altLang="en-US" sz="14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1896522" y="2194520"/>
        <a:ext cx="1235018" cy="637128"/>
      </dsp:txXfrm>
    </dsp:sp>
    <dsp:sp modelId="{24C478EC-EAF2-4BF5-BD4B-00174874B1A1}">
      <dsp:nvSpPr>
        <dsp:cNvPr id="0" name=""/>
        <dsp:cNvSpPr/>
      </dsp:nvSpPr>
      <dsp:spPr>
        <a:xfrm>
          <a:off x="1876700" y="2955589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6126910"/>
                <a:satOff val="-7196"/>
                <a:lumOff val="2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126910"/>
                <a:satOff val="-7196"/>
                <a:lumOff val="2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126910"/>
                <a:satOff val="-7196"/>
                <a:lumOff val="2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選擇性貼上</a:t>
          </a:r>
          <a:endParaRPr lang="zh-TW" altLang="en-US" sz="14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1896522" y="2975411"/>
        <a:ext cx="1235018" cy="637128"/>
      </dsp:txXfrm>
    </dsp:sp>
    <dsp:sp modelId="{E60860F9-1554-4415-AA80-0D7F3BCD79DD}">
      <dsp:nvSpPr>
        <dsp:cNvPr id="0" name=""/>
        <dsp:cNvSpPr/>
      </dsp:nvSpPr>
      <dsp:spPr>
        <a:xfrm>
          <a:off x="1876700" y="3736480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7148061"/>
                <a:satOff val="-8395"/>
                <a:lumOff val="32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148061"/>
                <a:satOff val="-8395"/>
                <a:lumOff val="32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148061"/>
                <a:satOff val="-8395"/>
                <a:lumOff val="32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範圍名稱</a:t>
          </a:r>
          <a:r>
            <a:rPr lang="en-US" altLang="zh-TW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sz="14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的使用</a:t>
          </a:r>
          <a:endParaRPr lang="zh-TW" sz="14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1896522" y="3756302"/>
        <a:ext cx="1235018" cy="637128"/>
      </dsp:txXfrm>
    </dsp:sp>
    <dsp:sp modelId="{86BE42A0-B852-4B70-ABEC-54775321B2FD}">
      <dsp:nvSpPr>
        <dsp:cNvPr id="0" name=""/>
        <dsp:cNvSpPr/>
      </dsp:nvSpPr>
      <dsp:spPr>
        <a:xfrm>
          <a:off x="3430194" y="0"/>
          <a:ext cx="1593327" cy="4645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儲存格</a:t>
          </a:r>
          <a:r>
            <a:rPr lang="en-US" altLang="zh-TW" sz="27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sz="27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sz="27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格式</a:t>
          </a:r>
          <a:endParaRPr lang="zh-TW" sz="27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3430194" y="0"/>
        <a:ext cx="1593327" cy="1393694"/>
      </dsp:txXfrm>
    </dsp:sp>
    <dsp:sp modelId="{E72B9368-0B9A-4645-BDC6-1D3798EF6275}">
      <dsp:nvSpPr>
        <dsp:cNvPr id="0" name=""/>
        <dsp:cNvSpPr/>
      </dsp:nvSpPr>
      <dsp:spPr>
        <a:xfrm>
          <a:off x="3589527" y="1393807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8169213"/>
                <a:satOff val="-9594"/>
                <a:lumOff val="3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9213"/>
                <a:satOff val="-9594"/>
                <a:lumOff val="3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9213"/>
                <a:satOff val="-9594"/>
                <a:lumOff val="3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0" kern="1200" dirty="0">
              <a:effectLst/>
            </a:rPr>
            <a:t>字型大小</a:t>
          </a:r>
          <a:r>
            <a:rPr lang="en-US" altLang="zh-TW" sz="1600" b="0" kern="1200" dirty="0">
              <a:effectLst/>
            </a:rPr>
            <a:t/>
          </a:r>
          <a:br>
            <a:rPr lang="en-US" altLang="zh-TW" sz="1600" b="0" kern="1200" dirty="0">
              <a:effectLst/>
            </a:rPr>
          </a:br>
          <a:r>
            <a:rPr lang="zh-TW" altLang="en-US" sz="1600" b="0" kern="1200" dirty="0">
              <a:effectLst/>
            </a:rPr>
            <a:t>與</a:t>
          </a:r>
          <a:r>
            <a:rPr lang="zh-TW" sz="1600" b="0" kern="1200" dirty="0">
              <a:effectLst/>
            </a:rPr>
            <a:t>色彩</a:t>
          </a:r>
          <a:endParaRPr lang="zh-TW" altLang="en-US" sz="16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3609349" y="1413629"/>
        <a:ext cx="1235018" cy="637128"/>
      </dsp:txXfrm>
    </dsp:sp>
    <dsp:sp modelId="{1355A407-50DB-45F4-8541-573897C2A908}">
      <dsp:nvSpPr>
        <dsp:cNvPr id="0" name=""/>
        <dsp:cNvSpPr/>
      </dsp:nvSpPr>
      <dsp:spPr>
        <a:xfrm>
          <a:off x="3589527" y="2174698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190365"/>
                <a:satOff val="-10794"/>
                <a:lumOff val="41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190365"/>
                <a:satOff val="-10794"/>
                <a:lumOff val="41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190365"/>
                <a:satOff val="-10794"/>
                <a:lumOff val="41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400" b="0" kern="1200" dirty="0">
              <a:effectLst/>
            </a:rPr>
            <a:t>繪製框線</a:t>
          </a:r>
          <a:r>
            <a:rPr lang="en-US" altLang="zh-TW" sz="1400" b="0" kern="1200" dirty="0">
              <a:effectLst/>
            </a:rPr>
            <a:t/>
          </a:r>
          <a:br>
            <a:rPr lang="en-US" altLang="zh-TW" sz="1400" b="0" kern="1200" dirty="0">
              <a:effectLst/>
            </a:rPr>
          </a:br>
          <a:r>
            <a:rPr lang="zh-TW" sz="1400" b="0" kern="1200" dirty="0">
              <a:effectLst/>
            </a:rPr>
            <a:t>繪製格線</a:t>
          </a:r>
        </a:p>
      </dsp:txBody>
      <dsp:txXfrm>
        <a:off x="3609349" y="2194520"/>
        <a:ext cx="1235018" cy="637128"/>
      </dsp:txXfrm>
    </dsp:sp>
    <dsp:sp modelId="{ED52BB62-A3D2-47C9-A0BC-AFAB82369C32}">
      <dsp:nvSpPr>
        <dsp:cNvPr id="0" name=""/>
        <dsp:cNvSpPr/>
      </dsp:nvSpPr>
      <dsp:spPr>
        <a:xfrm>
          <a:off x="3589527" y="2955589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211516"/>
                <a:satOff val="-11993"/>
                <a:lumOff val="4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211516"/>
                <a:satOff val="-11993"/>
                <a:lumOff val="4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211516"/>
                <a:satOff val="-11993"/>
                <a:lumOff val="4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dirty="0">
              <a:effectLst/>
            </a:rPr>
            <a:t>對齊方式</a:t>
          </a:r>
        </a:p>
      </dsp:txBody>
      <dsp:txXfrm>
        <a:off x="3609349" y="2975411"/>
        <a:ext cx="1235018" cy="637128"/>
      </dsp:txXfrm>
    </dsp:sp>
    <dsp:sp modelId="{EBF85DDD-6042-43E4-ABCC-64F72A441543}">
      <dsp:nvSpPr>
        <dsp:cNvPr id="0" name=""/>
        <dsp:cNvSpPr/>
      </dsp:nvSpPr>
      <dsp:spPr>
        <a:xfrm>
          <a:off x="3589527" y="3736480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1232668"/>
                <a:satOff val="-13192"/>
                <a:lumOff val="50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1232668"/>
                <a:satOff val="-13192"/>
                <a:lumOff val="50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1232668"/>
                <a:satOff val="-13192"/>
                <a:lumOff val="50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dirty="0">
              <a:effectLst/>
            </a:rPr>
            <a:t>數值格式</a:t>
          </a:r>
        </a:p>
      </dsp:txBody>
      <dsp:txXfrm>
        <a:off x="3609349" y="3756302"/>
        <a:ext cx="1235018" cy="637128"/>
      </dsp:txXfrm>
    </dsp:sp>
    <dsp:sp modelId="{3D789865-99F2-455F-8BE2-A5127528F567}">
      <dsp:nvSpPr>
        <dsp:cNvPr id="0" name=""/>
        <dsp:cNvSpPr/>
      </dsp:nvSpPr>
      <dsp:spPr>
        <a:xfrm>
          <a:off x="5143021" y="0"/>
          <a:ext cx="1593327" cy="4645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Excel</a:t>
          </a:r>
          <a:br>
            <a:rPr lang="en-US" altLang="zh-TW" sz="27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sz="2700" b="0" kern="1200" baseline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表格</a:t>
          </a:r>
          <a:endParaRPr lang="zh-TW" sz="27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5143021" y="0"/>
        <a:ext cx="1593327" cy="1393694"/>
      </dsp:txXfrm>
    </dsp:sp>
    <dsp:sp modelId="{B7068602-64DC-48B9-BC7F-12B441CAF02B}">
      <dsp:nvSpPr>
        <dsp:cNvPr id="0" name=""/>
        <dsp:cNvSpPr/>
      </dsp:nvSpPr>
      <dsp:spPr>
        <a:xfrm>
          <a:off x="5302354" y="1394573"/>
          <a:ext cx="1274662" cy="53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2253820"/>
                <a:satOff val="-14392"/>
                <a:lumOff val="55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2253820"/>
                <a:satOff val="-14392"/>
                <a:lumOff val="55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2253820"/>
                <a:satOff val="-14392"/>
                <a:lumOff val="55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>
              <a:effectLst/>
            </a:rPr>
            <a:t>資料範圍轉換為表格</a:t>
          </a:r>
          <a:endParaRPr lang="zh-TW" altLang="en-US" sz="14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5318095" y="1410314"/>
        <a:ext cx="1243180" cy="505954"/>
      </dsp:txXfrm>
    </dsp:sp>
    <dsp:sp modelId="{60A84C83-2BF6-4776-997D-EB7933DA911D}">
      <dsp:nvSpPr>
        <dsp:cNvPr id="0" name=""/>
        <dsp:cNvSpPr/>
      </dsp:nvSpPr>
      <dsp:spPr>
        <a:xfrm>
          <a:off x="5302354" y="2014692"/>
          <a:ext cx="1274662" cy="53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3274971"/>
                <a:satOff val="-15591"/>
                <a:lumOff val="59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3274971"/>
                <a:satOff val="-15591"/>
                <a:lumOff val="59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3274971"/>
                <a:satOff val="-15591"/>
                <a:lumOff val="59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>
              <a:effectLst/>
            </a:rPr>
            <a:t>表格樣式</a:t>
          </a:r>
        </a:p>
      </dsp:txBody>
      <dsp:txXfrm>
        <a:off x="5318095" y="2030433"/>
        <a:ext cx="1243180" cy="505954"/>
      </dsp:txXfrm>
    </dsp:sp>
    <dsp:sp modelId="{5F722D1F-9850-443A-887E-AB89C44D60F0}">
      <dsp:nvSpPr>
        <dsp:cNvPr id="0" name=""/>
        <dsp:cNvSpPr/>
      </dsp:nvSpPr>
      <dsp:spPr>
        <a:xfrm>
          <a:off x="5302354" y="2634811"/>
          <a:ext cx="1274662" cy="53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4296122"/>
                <a:satOff val="-16790"/>
                <a:lumOff val="6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4296122"/>
                <a:satOff val="-16790"/>
                <a:lumOff val="6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4296122"/>
                <a:satOff val="-16790"/>
                <a:lumOff val="6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400" b="0" kern="1200" dirty="0">
              <a:effectLst/>
            </a:rPr>
            <a:t>表格欄列</a:t>
          </a:r>
          <a:r>
            <a:rPr lang="en-US" altLang="zh-TW" sz="1400" b="0" kern="1200" dirty="0">
              <a:effectLst/>
            </a:rPr>
            <a:t/>
          </a:r>
          <a:br>
            <a:rPr lang="en-US" altLang="zh-TW" sz="1400" b="0" kern="1200" dirty="0">
              <a:effectLst/>
            </a:rPr>
          </a:br>
          <a:r>
            <a:rPr lang="zh-TW" sz="1400" b="0" kern="1200" dirty="0">
              <a:effectLst/>
            </a:rPr>
            <a:t>增刪</a:t>
          </a:r>
        </a:p>
      </dsp:txBody>
      <dsp:txXfrm>
        <a:off x="5318095" y="2650552"/>
        <a:ext cx="1243180" cy="505954"/>
      </dsp:txXfrm>
    </dsp:sp>
    <dsp:sp modelId="{46E25212-E0F0-4FF6-8797-233956843E72}">
      <dsp:nvSpPr>
        <dsp:cNvPr id="0" name=""/>
        <dsp:cNvSpPr/>
      </dsp:nvSpPr>
      <dsp:spPr>
        <a:xfrm>
          <a:off x="5302354" y="3254930"/>
          <a:ext cx="1274662" cy="53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5317274"/>
                <a:satOff val="-17989"/>
                <a:lumOff val="69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5317274"/>
                <a:satOff val="-17989"/>
                <a:lumOff val="69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5317274"/>
                <a:satOff val="-17989"/>
                <a:lumOff val="69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400" b="0" kern="1200" dirty="0">
              <a:effectLst/>
            </a:rPr>
            <a:t>選取</a:t>
          </a:r>
          <a:r>
            <a:rPr lang="en-US" altLang="zh-TW" sz="1400" b="0" kern="1200" dirty="0">
              <a:effectLst/>
            </a:rPr>
            <a:t/>
          </a:r>
          <a:br>
            <a:rPr lang="en-US" altLang="zh-TW" sz="1400" b="0" kern="1200" dirty="0">
              <a:effectLst/>
            </a:rPr>
          </a:br>
          <a:r>
            <a:rPr lang="zh-TW" sz="1400" b="0" kern="1200" dirty="0">
              <a:effectLst/>
            </a:rPr>
            <a:t>表格方法</a:t>
          </a:r>
        </a:p>
      </dsp:txBody>
      <dsp:txXfrm>
        <a:off x="5318095" y="3270671"/>
        <a:ext cx="1243180" cy="505954"/>
      </dsp:txXfrm>
    </dsp:sp>
    <dsp:sp modelId="{41E3BD80-648E-4CB6-BFC2-E7A4E6B5C386}">
      <dsp:nvSpPr>
        <dsp:cNvPr id="0" name=""/>
        <dsp:cNvSpPr/>
      </dsp:nvSpPr>
      <dsp:spPr>
        <a:xfrm>
          <a:off x="5302354" y="3875050"/>
          <a:ext cx="1274662" cy="53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6338426"/>
                <a:satOff val="-19189"/>
                <a:lumOff val="7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8426"/>
                <a:satOff val="-19189"/>
                <a:lumOff val="7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8426"/>
                <a:satOff val="-19189"/>
                <a:lumOff val="7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400" b="0" kern="1200" dirty="0">
              <a:effectLst/>
            </a:rPr>
            <a:t>表格名稱與</a:t>
          </a:r>
          <a:r>
            <a:rPr lang="en-US" altLang="zh-TW" sz="1400" b="0" kern="1200" dirty="0">
              <a:effectLst/>
            </a:rPr>
            <a:t/>
          </a:r>
          <a:br>
            <a:rPr lang="en-US" altLang="zh-TW" sz="1400" b="0" kern="1200" dirty="0">
              <a:effectLst/>
            </a:rPr>
          </a:br>
          <a:r>
            <a:rPr lang="zh-TW" sz="1400" b="0" kern="1200" dirty="0">
              <a:effectLst/>
            </a:rPr>
            <a:t>範圍調整</a:t>
          </a:r>
        </a:p>
      </dsp:txBody>
      <dsp:txXfrm>
        <a:off x="5318095" y="3890791"/>
        <a:ext cx="1243180" cy="505954"/>
      </dsp:txXfrm>
    </dsp:sp>
    <dsp:sp modelId="{27FFBA49-F1F8-46F0-98D0-A9A7268181EA}">
      <dsp:nvSpPr>
        <dsp:cNvPr id="0" name=""/>
        <dsp:cNvSpPr/>
      </dsp:nvSpPr>
      <dsp:spPr>
        <a:xfrm>
          <a:off x="6855848" y="0"/>
          <a:ext cx="1593327" cy="4645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樞紐</a:t>
          </a:r>
          <a:r>
            <a:rPr lang="en-US" altLang="zh-TW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/>
          </a:r>
          <a:br>
            <a:rPr lang="en-US" altLang="zh-TW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</a:br>
          <a:r>
            <a:rPr lang="zh-TW" altLang="en-US" sz="2700" b="0" kern="1200" baseline="0" dirty="0">
              <a:effectLst/>
              <a:latin typeface="Times New Roman" panose="02020603050405020304" pitchFamily="18" charset="0"/>
              <a:ea typeface="華康儷中黑" panose="020B0509000000000000" pitchFamily="49" charset="-120"/>
            </a:rPr>
            <a:t>分析表</a:t>
          </a:r>
          <a:endParaRPr lang="zh-TW" sz="27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6855848" y="0"/>
        <a:ext cx="1593327" cy="1393694"/>
      </dsp:txXfrm>
    </dsp:sp>
    <dsp:sp modelId="{D89FEA42-39DC-4368-BC98-8C8901C957C2}">
      <dsp:nvSpPr>
        <dsp:cNvPr id="0" name=""/>
        <dsp:cNvSpPr/>
      </dsp:nvSpPr>
      <dsp:spPr>
        <a:xfrm>
          <a:off x="7015181" y="1393807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7359578"/>
                <a:satOff val="-20388"/>
                <a:lumOff val="78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7359578"/>
                <a:satOff val="-20388"/>
                <a:lumOff val="78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7359578"/>
                <a:satOff val="-20388"/>
                <a:lumOff val="78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400" b="0" kern="1200" dirty="0">
              <a:effectLst/>
            </a:rPr>
            <a:t>建立</a:t>
          </a:r>
          <a:r>
            <a:rPr lang="en-US" altLang="zh-TW" sz="1400" b="0" kern="1200" dirty="0">
              <a:effectLst/>
            </a:rPr>
            <a:t/>
          </a:r>
          <a:br>
            <a:rPr lang="en-US" altLang="zh-TW" sz="1400" b="0" kern="1200" dirty="0">
              <a:effectLst/>
            </a:rPr>
          </a:br>
          <a:r>
            <a:rPr lang="zh-TW" sz="1400" b="0" kern="1200" dirty="0">
              <a:effectLst/>
            </a:rPr>
            <a:t>樞紐分析表</a:t>
          </a:r>
          <a:endParaRPr lang="zh-TW" sz="1400" b="0" kern="1200" baseline="0" dirty="0">
            <a:effectLst/>
            <a:latin typeface="Times New Roman" panose="02020603050405020304" pitchFamily="18" charset="0"/>
            <a:ea typeface="華康儷中黑" panose="020B0509000000000000" pitchFamily="49" charset="-120"/>
          </a:endParaRPr>
        </a:p>
      </dsp:txBody>
      <dsp:txXfrm>
        <a:off x="7035003" y="1413629"/>
        <a:ext cx="1235018" cy="637128"/>
      </dsp:txXfrm>
    </dsp:sp>
    <dsp:sp modelId="{D8B83ED2-0D1E-4DFE-BD33-97C981260ED9}">
      <dsp:nvSpPr>
        <dsp:cNvPr id="0" name=""/>
        <dsp:cNvSpPr/>
      </dsp:nvSpPr>
      <dsp:spPr>
        <a:xfrm>
          <a:off x="7015181" y="2174698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8380729"/>
                <a:satOff val="-21587"/>
                <a:lumOff val="8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8380729"/>
                <a:satOff val="-21587"/>
                <a:lumOff val="8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8380729"/>
                <a:satOff val="-21587"/>
                <a:lumOff val="8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400" b="0" kern="1200" dirty="0">
              <a:effectLst/>
            </a:rPr>
            <a:t>建立群組式</a:t>
          </a:r>
          <a:r>
            <a:rPr lang="en-US" altLang="zh-TW" sz="1400" b="0" kern="1200" dirty="0">
              <a:effectLst/>
            </a:rPr>
            <a:t/>
          </a:r>
          <a:br>
            <a:rPr lang="en-US" altLang="zh-TW" sz="1400" b="0" kern="1200" dirty="0">
              <a:effectLst/>
            </a:rPr>
          </a:br>
          <a:r>
            <a:rPr lang="zh-TW" sz="1400" b="0" kern="1200" dirty="0">
              <a:effectLst/>
            </a:rPr>
            <a:t>樞紐分析</a:t>
          </a:r>
        </a:p>
      </dsp:txBody>
      <dsp:txXfrm>
        <a:off x="7035003" y="2194520"/>
        <a:ext cx="1235018" cy="637128"/>
      </dsp:txXfrm>
    </dsp:sp>
    <dsp:sp modelId="{766CEBBF-8DCA-4C2B-93FD-3DC2645420AA}">
      <dsp:nvSpPr>
        <dsp:cNvPr id="0" name=""/>
        <dsp:cNvSpPr/>
      </dsp:nvSpPr>
      <dsp:spPr>
        <a:xfrm>
          <a:off x="7015181" y="2955589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9401881"/>
                <a:satOff val="-22787"/>
                <a:lumOff val="87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9401881"/>
                <a:satOff val="-22787"/>
                <a:lumOff val="87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9401881"/>
                <a:satOff val="-22787"/>
                <a:lumOff val="87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>
              <a:effectLst/>
            </a:rPr>
            <a:t>建立交叉分析篩選器</a:t>
          </a:r>
        </a:p>
      </dsp:txBody>
      <dsp:txXfrm>
        <a:off x="7035003" y="2975411"/>
        <a:ext cx="1235018" cy="637128"/>
      </dsp:txXfrm>
    </dsp:sp>
    <dsp:sp modelId="{7F2E08EE-CDC7-4DDA-A621-ECAC3109733A}">
      <dsp:nvSpPr>
        <dsp:cNvPr id="0" name=""/>
        <dsp:cNvSpPr/>
      </dsp:nvSpPr>
      <dsp:spPr>
        <a:xfrm>
          <a:off x="7015181" y="3736480"/>
          <a:ext cx="1274662" cy="67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20423033"/>
                <a:satOff val="-23986"/>
                <a:lumOff val="92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0423033"/>
                <a:satOff val="-23986"/>
                <a:lumOff val="92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0423033"/>
                <a:satOff val="-23986"/>
                <a:lumOff val="92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>
              <a:effectLst/>
            </a:rPr>
            <a:t>建立時間表</a:t>
          </a:r>
        </a:p>
      </dsp:txBody>
      <dsp:txXfrm>
        <a:off x="7035003" y="3756302"/>
        <a:ext cx="1235018" cy="637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DA960-1171-49EF-A950-045A7C1FFACC}">
      <dsp:nvSpPr>
        <dsp:cNvPr id="0" name=""/>
        <dsp:cNvSpPr/>
      </dsp:nvSpPr>
      <dsp:spPr>
        <a:xfrm>
          <a:off x="-5517514" y="-844755"/>
          <a:ext cx="6569486" cy="6569486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E79B97-1A59-4200-B604-E868D4413D8A}">
      <dsp:nvSpPr>
        <dsp:cNvPr id="0" name=""/>
        <dsp:cNvSpPr/>
      </dsp:nvSpPr>
      <dsp:spPr>
        <a:xfrm>
          <a:off x="550706" y="375172"/>
          <a:ext cx="7267919" cy="7507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b="0" kern="1200" dirty="0"/>
            <a:t>Excel</a:t>
          </a:r>
          <a:r>
            <a:rPr lang="zh-TW" altLang="en-US" sz="2400" b="0" kern="1200" dirty="0"/>
            <a:t>基本操作與概念</a:t>
          </a:r>
        </a:p>
      </dsp:txBody>
      <dsp:txXfrm>
        <a:off x="550706" y="375172"/>
        <a:ext cx="7267919" cy="750735"/>
      </dsp:txXfrm>
    </dsp:sp>
    <dsp:sp modelId="{DF29FAD3-749B-4671-8D64-9A9F7CDE09D1}">
      <dsp:nvSpPr>
        <dsp:cNvPr id="0" name=""/>
        <dsp:cNvSpPr/>
      </dsp:nvSpPr>
      <dsp:spPr>
        <a:xfrm>
          <a:off x="81497" y="281330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84918-ACFC-48B2-BE8C-EF04EB319F6B}">
      <dsp:nvSpPr>
        <dsp:cNvPr id="0" name=""/>
        <dsp:cNvSpPr/>
      </dsp:nvSpPr>
      <dsp:spPr>
        <a:xfrm>
          <a:off x="981120" y="1501470"/>
          <a:ext cx="6837505" cy="750735"/>
        </a:xfrm>
        <a:prstGeom prst="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kern="1200" dirty="0"/>
            <a:t>設定儲存格格式</a:t>
          </a:r>
        </a:p>
      </dsp:txBody>
      <dsp:txXfrm>
        <a:off x="981120" y="1501470"/>
        <a:ext cx="6837505" cy="750735"/>
      </dsp:txXfrm>
    </dsp:sp>
    <dsp:sp modelId="{14DBC152-7583-43A7-9799-E10FCAD5D5EC}">
      <dsp:nvSpPr>
        <dsp:cNvPr id="0" name=""/>
        <dsp:cNvSpPr/>
      </dsp:nvSpPr>
      <dsp:spPr>
        <a:xfrm>
          <a:off x="511911" y="1407628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B23BB-2AB6-4872-B958-FAC9EB60B9E6}">
      <dsp:nvSpPr>
        <dsp:cNvPr id="0" name=""/>
        <dsp:cNvSpPr/>
      </dsp:nvSpPr>
      <dsp:spPr>
        <a:xfrm>
          <a:off x="981120" y="2627768"/>
          <a:ext cx="6837505" cy="750735"/>
        </a:xfrm>
        <a:prstGeom prst="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kern="1200" dirty="0"/>
            <a:t>建立與編輯</a:t>
          </a:r>
          <a:r>
            <a:rPr lang="en-US" altLang="zh-TW" sz="2400" b="0" kern="1200" dirty="0"/>
            <a:t>Excel</a:t>
          </a:r>
          <a:r>
            <a:rPr lang="zh-TW" altLang="en-US" sz="2400" b="0" kern="1200" dirty="0"/>
            <a:t>表格</a:t>
          </a:r>
        </a:p>
      </dsp:txBody>
      <dsp:txXfrm>
        <a:off x="981120" y="2627768"/>
        <a:ext cx="6837505" cy="750735"/>
      </dsp:txXfrm>
    </dsp:sp>
    <dsp:sp modelId="{3853AA6C-2497-4AF5-9D67-A446931730E1}">
      <dsp:nvSpPr>
        <dsp:cNvPr id="0" name=""/>
        <dsp:cNvSpPr/>
      </dsp:nvSpPr>
      <dsp:spPr>
        <a:xfrm>
          <a:off x="511911" y="2533927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E8714-49C2-409F-90CF-C096C98B34CF}">
      <dsp:nvSpPr>
        <dsp:cNvPr id="0" name=""/>
        <dsp:cNvSpPr/>
      </dsp:nvSpPr>
      <dsp:spPr>
        <a:xfrm>
          <a:off x="550706" y="3754067"/>
          <a:ext cx="7267919" cy="750735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kern="1200" dirty="0"/>
            <a:t>建立樞紐分析表與篩選設定</a:t>
          </a:r>
        </a:p>
      </dsp:txBody>
      <dsp:txXfrm>
        <a:off x="550706" y="3754067"/>
        <a:ext cx="7267919" cy="750735"/>
      </dsp:txXfrm>
    </dsp:sp>
    <dsp:sp modelId="{1BAB2C79-35A0-44A0-A088-26397C2685D7}">
      <dsp:nvSpPr>
        <dsp:cNvPr id="0" name=""/>
        <dsp:cNvSpPr/>
      </dsp:nvSpPr>
      <dsp:spPr>
        <a:xfrm>
          <a:off x="81497" y="3660225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71641-548B-4329-B7E0-16A6FDDA7DA5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AFC7A-13F4-40F4-A7CD-4E5B2BAE3D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79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09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重點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anchor="b">
            <a:noAutofit/>
          </a:bodyPr>
          <a:lstStyle>
            <a:lvl1pPr algn="ctr">
              <a:defRPr sz="5800" b="1" cap="none" spc="0" baseline="0">
                <a:ln w="19050">
                  <a:solidFill>
                    <a:schemeClr val="bg1"/>
                  </a:solidFill>
                  <a:prstDash val="solid"/>
                </a:ln>
                <a:solidFill>
                  <a:srgbClr val="99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華康新特黑體" panose="02010609010101010101" pitchFamily="49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81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技術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800" b="1" cap="none" spc="0" dirty="0">
                <a:ln w="28575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/>
                <a:latin typeface="華康新特黑體" panose="02010609010101010101" pitchFamily="49" charset="-120"/>
                <a:ea typeface="華康新特黑體" panose="02010609010101010101" pitchFamily="49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82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學習資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kumimoji="0" lang="en-US" sz="5800" b="0" i="0" u="none" strike="noStrike" kern="1200" cap="none" spc="0" normalizeH="0" baseline="0" dirty="0">
                <a:ln w="0"/>
                <a:gradFill flip="none" rotWithShape="1">
                  <a:gsLst>
                    <a:gs pos="0">
                      <a:srgbClr val="B22600">
                        <a:lumMod val="67000"/>
                      </a:srgbClr>
                    </a:gs>
                    <a:gs pos="48000">
                      <a:srgbClr val="B22600">
                        <a:lumMod val="97000"/>
                        <a:lumOff val="3000"/>
                      </a:srgbClr>
                    </a:gs>
                    <a:gs pos="100000">
                      <a:srgbClr val="B22600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華康新特黑體" panose="02010609010101010101" pitchFamily="49" charset="-120"/>
                <a:ea typeface="華康新特黑體" panose="02010609010101010101" pitchFamily="49" charset="-120"/>
                <a:cs typeface="+mj-cs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14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3665"/>
            <a:ext cx="7886700" cy="1047650"/>
          </a:xfrm>
        </p:spPr>
        <p:txBody>
          <a:bodyPr/>
          <a:lstStyle>
            <a:lvl1pPr algn="ctr">
              <a:defRPr baseline="0">
                <a:solidFill>
                  <a:srgbClr val="800000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4800"/>
            <a:ext cx="7886700" cy="4602163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>
                <a:solidFill>
                  <a:schemeClr val="accent5">
                    <a:lumMod val="50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3pPr>
            <a:lvl4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4pPr>
            <a:lvl5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cxnSp>
        <p:nvCxnSpPr>
          <p:cNvPr id="4" name="直線接點 3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 userDrawn="1"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0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>
                <a:solidFill>
                  <a:schemeClr val="accent5">
                    <a:lumMod val="50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3pPr>
            <a:lvl4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4pPr>
            <a:lvl5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88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>
                <a:solidFill>
                  <a:schemeClr val="accent5">
                    <a:lumMod val="50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3pPr>
            <a:lvl4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4pPr>
            <a:lvl5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文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73770"/>
            <a:ext cx="8093363" cy="734949"/>
          </a:xfrm>
          <a:solidFill>
            <a:schemeClr val="bg1">
              <a:alpha val="73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zh-TW" dirty="0"/>
            </a:lvl1pPr>
          </a:lstStyle>
          <a:p>
            <a:pPr lvl="0">
              <a:lnSpc>
                <a:spcPct val="100000"/>
              </a:lnSpc>
            </a:pPr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1511" y="1124744"/>
            <a:ext cx="8093362" cy="5400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669074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07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學習重點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楊明玉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老師</a:t>
            </a:r>
            <a:endParaRPr 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3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862" y="376089"/>
            <a:ext cx="7886700" cy="1047650"/>
          </a:xfrm>
        </p:spPr>
        <p:txBody>
          <a:bodyPr/>
          <a:lstStyle/>
          <a:p>
            <a:r>
              <a:rPr lang="zh-TW" altLang="en-US"/>
              <a:t>本章學習</a:t>
            </a:r>
            <a:r>
              <a:rPr lang="zh-TW" altLang="en-US" dirty="0"/>
              <a:t>重點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318372"/>
              </p:ext>
            </p:extLst>
          </p:nvPr>
        </p:nvGraphicFramePr>
        <p:xfrm>
          <a:off x="367553" y="1531316"/>
          <a:ext cx="8453717" cy="4645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30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編輯資料與格式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025323"/>
              </p:ext>
            </p:extLst>
          </p:nvPr>
        </p:nvGraphicFramePr>
        <p:xfrm>
          <a:off x="628650" y="1296988"/>
          <a:ext cx="7886700" cy="487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677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0DA960-1171-49EF-A950-045A7C1FFA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C0DA960-1171-49EF-A950-045A7C1FFA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29FAD3-749B-4671-8D64-9A9F7CDE09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F29FAD3-749B-4671-8D64-9A9F7CDE09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E79B97-1A59-4200-B604-E868D4413D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74E79B97-1A59-4200-B604-E868D4413D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DBC152-7583-43A7-9799-E10FCAD5D5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4DBC152-7583-43A7-9799-E10FCAD5D5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284918-ACFC-48B2-BE8C-EF04EB319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EF284918-ACFC-48B2-BE8C-EF04EB319F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53AA6C-2497-4AF5-9D67-A446931730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3853AA6C-2497-4AF5-9D67-A446931730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2B23BB-2AB6-4872-B958-FAC9EB60B9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122B23BB-2AB6-4872-B958-FAC9EB60B9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AB2C79-35A0-44A0-A088-26397C268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1BAB2C79-35A0-44A0-A088-26397C268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AE8714-49C2-409F-90CF-C096C98B3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F2AE8714-49C2-409F-90CF-C096C98B34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格式設定前的資料</a:t>
            </a:r>
            <a:r>
              <a:rPr lang="en-US" altLang="zh-TW" dirty="0"/>
              <a:t>(before)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0" y="1180447"/>
            <a:ext cx="7131074" cy="53696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63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完成後的資料</a:t>
            </a:r>
            <a:r>
              <a:rPr lang="en-US" altLang="zh-TW" dirty="0"/>
              <a:t>(after)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3" y="1105469"/>
            <a:ext cx="7109719" cy="5344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6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原始資料</a:t>
            </a:r>
            <a:r>
              <a:rPr lang="en-US" altLang="zh-TW" dirty="0"/>
              <a:t>(before)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56" y="1275798"/>
            <a:ext cx="5112032" cy="4879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50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完成樞紐分析表後</a:t>
            </a:r>
            <a:r>
              <a:rPr lang="en-US" altLang="zh-TW" dirty="0"/>
              <a:t>(after)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23" y="1495280"/>
            <a:ext cx="6450554" cy="4442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1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空大Excel">
  <a:themeElements>
    <a:clrScheme name="自訂 5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FFFFFF"/>
      </a:hlink>
      <a:folHlink>
        <a:srgbClr val="96A9A9"/>
      </a:folHlink>
    </a:clrScheme>
    <a:fontScheme name="空大Excel">
      <a:majorFont>
        <a:latin typeface="Times New Roman"/>
        <a:ea typeface="華康儷中黑"/>
        <a:cs typeface=""/>
      </a:majorFont>
      <a:minorFont>
        <a:latin typeface="Times New Roman"/>
        <a:ea typeface="華康儷中黑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空大Excel" id="{93327C50-35B9-4FEF-B36C-9344AC2CCEE6}" vid="{BDEC4F0A-F847-4EB4-A128-7C36DF89F4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空大Excel</Template>
  <TotalTime>977</TotalTime>
  <Words>121</Words>
  <Application>Microsoft Office PowerPoint</Application>
  <PresentationFormat>如螢幕大小 (4:3)</PresentationFormat>
  <Paragraphs>39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華康新特黑體</vt:lpstr>
      <vt:lpstr>華康儷中黑</vt:lpstr>
      <vt:lpstr>新細明體</vt:lpstr>
      <vt:lpstr>Arial</vt:lpstr>
      <vt:lpstr>Calibri</vt:lpstr>
      <vt:lpstr>Times New Roman</vt:lpstr>
      <vt:lpstr>Wingdings</vt:lpstr>
      <vt:lpstr>空大Excel</vt:lpstr>
      <vt:lpstr>學習重點</vt:lpstr>
      <vt:lpstr>本章學習重點</vt:lpstr>
      <vt:lpstr>編輯資料與格式</vt:lpstr>
      <vt:lpstr>格式設定前的資料(before)</vt:lpstr>
      <vt:lpstr>完成後的資料(after)</vt:lpstr>
      <vt:lpstr>原始資料(before)</vt:lpstr>
      <vt:lpstr>完成樞紐分析表後(after)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61</cp:revision>
  <dcterms:created xsi:type="dcterms:W3CDTF">2017-03-24T06:56:54Z</dcterms:created>
  <dcterms:modified xsi:type="dcterms:W3CDTF">2017-08-28T10:47:40Z</dcterms:modified>
</cp:coreProperties>
</file>